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Mukta Mahee"/>
      <p:regular r:id="rId25"/>
      <p:bold r:id="rId26"/>
    </p:embeddedFont>
    <p:embeddedFont>
      <p:font typeface="Mukta Mahee ExtraBold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uktaMahee-bold.fntdata"/><Relationship Id="rId25" Type="http://schemas.openxmlformats.org/officeDocument/2006/relationships/font" Target="fonts/MuktaMahee-regular.fntdata"/><Relationship Id="rId27" Type="http://schemas.openxmlformats.org/officeDocument/2006/relationships/font" Target="fonts/MuktaMaheeExtra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na: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</a:t>
            </a:r>
            <a:r>
              <a:rPr lang="cs">
                <a:solidFill>
                  <a:schemeClr val="dk1"/>
                </a:solidFill>
              </a:rPr>
              <a:t>https://app.sli.do/event/nLnDkMJ9W9hmvCPisPp5Hi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,,Na závěr bych vás chtěl pozvat na další webináře…”  -&gt; všechny přečíst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sli.do: 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https://app.sli.do/event/nLnDkMJ9W9hmvCPisPp5Hi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#UN149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888821c0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22888821c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888821c0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22888821c0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888821c0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2888821c0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2888821c0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2888821c0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13" name="Google Shape;13;p2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15" name="Google Shape;15;p2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156" name="Google Shape;1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1" name="Google Shape;21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2" name="Google Shape;162;p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6" name="Google Shape;166;p4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167" name="Google Shape;167;p4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71" name="Google Shape;171;p5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9" name="Google Shape;179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hyperlink" Target="https://app.sli.do/event/jKJzwwERpPsSLJP1UxprJq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app.sli.do/event/jKJzwwERpPsSLJP1UxprJ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orkspace.google.com/security/?secure-by-design_activeEl=data-center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dmin.google.com/ac/security/2sv?journey=32" TargetMode="External"/><Relationship Id="rId4" Type="http://schemas.openxmlformats.org/officeDocument/2006/relationships/hyperlink" Target="https://admin.google.com/ac/appslist/core" TargetMode="External"/><Relationship Id="rId5" Type="http://schemas.openxmlformats.org/officeDocument/2006/relationships/hyperlink" Target="https://admin.google.com/ac/security/passwordmanagement?journey=62" TargetMode="External"/><Relationship Id="rId6" Type="http://schemas.openxmlformats.org/officeDocument/2006/relationships/hyperlink" Target="https://admin.google.com/ac/groups" TargetMode="External"/><Relationship Id="rId7" Type="http://schemas.openxmlformats.org/officeDocument/2006/relationships/hyperlink" Target="https://admin.google.com/ac/apps/gmail/usersettings" TargetMode="External"/><Relationship Id="rId8" Type="http://schemas.openxmlformats.org/officeDocument/2006/relationships/hyperlink" Target="https://www.tybrdo.cz/google-workspace-pro-vzdelavani/13-dulezitych-kroku-pro-zabezpeceni-google-workspace-nejen-pr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/>
        </p:nvSpPr>
        <p:spPr>
          <a:xfrm>
            <a:off x="6048650" y="4051575"/>
            <a:ext cx="275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Lektor: Filip Goszler</a:t>
            </a:r>
            <a:b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Moderátor: Monika Kopřivová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cs" sz="42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Nadpis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319225" y="20107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" sz="21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21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s" sz="44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#UN149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Filip Goszler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/>
        </p:nvSpPr>
        <p:spPr>
          <a:xfrm>
            <a:off x="148725" y="1504700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#UN149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" sz="1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 filip@g</a:t>
            </a:r>
            <a:r>
              <a:rPr lang="cs" sz="1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ug.cz</a:t>
            </a:r>
            <a:endParaRPr b="0" i="0" sz="1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243275" y="1735275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Google Certified Trainer 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○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Google Workspace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○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Firemní profil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Community Navigator v GUG.cz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konzultant silných stránek Gallup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i="0" sz="15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401550" y="2802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cs" sz="3200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Filip Goszler</a:t>
            </a:r>
            <a:endParaRPr b="1" i="0" sz="3200" u="none" cap="none" strike="noStrike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pic>
        <p:nvPicPr>
          <p:cNvPr id="236" name="Google Shape;236;p20"/>
          <p:cNvPicPr preferRelativeResize="0"/>
          <p:nvPr/>
        </p:nvPicPr>
        <p:blipFill rotWithShape="1">
          <a:blip r:embed="rId4">
            <a:alphaModFix/>
          </a:blip>
          <a:srcRect b="0" l="16666" r="16666" t="0"/>
          <a:stretch/>
        </p:blipFill>
        <p:spPr>
          <a:xfrm>
            <a:off x="6310998" y="442177"/>
            <a:ext cx="1396800" cy="13968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Bezpečnost už od základu 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1248100" y="1379725"/>
            <a:ext cx="40173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Workspace x @gmail.com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dvoufázové zabezpečení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bezpečnostní standardy </a:t>
            </a:r>
            <a:r>
              <a:rPr lang="cs" sz="1900" u="sng">
                <a:solidFill>
                  <a:schemeClr val="hlink"/>
                </a:solidFill>
                <a:latin typeface="Mukta Mahee"/>
                <a:ea typeface="Mukta Mahee"/>
                <a:cs typeface="Mukta Mahee"/>
                <a:sym typeface="Mukta Mahee"/>
                <a:hlinkClick r:id="rId3"/>
              </a:rPr>
              <a:t>zde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bezpečné heslo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internetoviuzasnaci.org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Gmail a bezpečnost </a:t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1248100" y="1379725"/>
            <a:ext cx="4017300" cy="26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mladší žáci - e-maily jen v rámci domény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externí chat aplikace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jednotné prostředí = bezpečnost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mission impossible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hromadné maily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Kalendář</a:t>
            </a: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 a bezpečnost </a:t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1248100" y="1379725"/>
            <a:ext cx="4017300" cy="1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základní viditelnost v organizaci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jak mít neviditelné události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sdílení ven a viditelnost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Disk</a:t>
            </a: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 a bezpečnost </a:t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1248100" y="1379725"/>
            <a:ext cx="4017300" cy="23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časové omezení sdílení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možnosti sdílení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sdílené disky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sdílení odkazem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nastavení admin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Admin</a:t>
            </a: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 a bezpečnost </a:t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1194475" y="1053075"/>
            <a:ext cx="4017300" cy="43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 u="sng">
                <a:solidFill>
                  <a:schemeClr val="hlink"/>
                </a:solidFill>
                <a:latin typeface="Mukta Mahee"/>
                <a:ea typeface="Mukta Mahee"/>
                <a:cs typeface="Mukta Mahee"/>
                <a:sym typeface="Mukta Mahee"/>
                <a:hlinkClick r:id="rId3"/>
              </a:rPr>
              <a:t>dvoufázové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ověření povinně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povolit / zakázat </a:t>
            </a:r>
            <a:r>
              <a:rPr lang="cs" sz="1900" u="sng">
                <a:solidFill>
                  <a:schemeClr val="hlink"/>
                </a:solidFill>
                <a:latin typeface="Mukta Mahee"/>
                <a:ea typeface="Mukta Mahee"/>
                <a:cs typeface="Mukta Mahee"/>
                <a:sym typeface="Mukta Mahee"/>
                <a:hlinkClick r:id="rId4"/>
              </a:rPr>
              <a:t>aplikace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pro studenty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subdoména pro studenty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 u="sng">
                <a:solidFill>
                  <a:schemeClr val="hlink"/>
                </a:solidFill>
                <a:latin typeface="Mukta Mahee"/>
                <a:ea typeface="Mukta Mahee"/>
                <a:cs typeface="Mukta Mahee"/>
                <a:sym typeface="Mukta Mahee"/>
                <a:hlinkClick r:id="rId5"/>
              </a:rPr>
              <a:t>vynucení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silného hesla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 u="sng">
                <a:solidFill>
                  <a:schemeClr val="hlink"/>
                </a:solidFill>
                <a:latin typeface="Mukta Mahee"/>
                <a:ea typeface="Mukta Mahee"/>
                <a:cs typeface="Mukta Mahee"/>
                <a:sym typeface="Mukta Mahee"/>
                <a:hlinkClick r:id="rId6"/>
              </a:rPr>
              <a:t>skupiny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a bezpečnost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organizační jednotky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zákaz </a:t>
            </a:r>
            <a:r>
              <a:rPr lang="cs" sz="1900" u="sng">
                <a:solidFill>
                  <a:schemeClr val="hlink"/>
                </a:solidFill>
                <a:latin typeface="Mukta Mahee"/>
                <a:ea typeface="Mukta Mahee"/>
                <a:cs typeface="Mukta Mahee"/>
                <a:sym typeface="Mukta Mahee"/>
                <a:hlinkClick r:id="rId7"/>
              </a:rPr>
              <a:t>měnit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 jméno apod.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-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skvělé tipy na jednom místě od Pavla Hodála na tybrdo.cz (odkaz na článek </a:t>
            </a:r>
            <a:r>
              <a:rPr lang="cs" sz="1900" u="sng">
                <a:solidFill>
                  <a:schemeClr val="hlink"/>
                </a:solidFill>
                <a:latin typeface="Mukta Mahee"/>
                <a:ea typeface="Mukta Mahee"/>
                <a:cs typeface="Mukta Mahee"/>
                <a:sym typeface="Mukta Mahee"/>
                <a:hlinkClick r:id="rId8"/>
              </a:rPr>
              <a:t>zde</a:t>
            </a: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)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s" sz="44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Gmail a bezpečnost</a:t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