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Mukta Mahee"/>
      <p:regular r:id="rId21"/>
      <p:bold r:id="rId22"/>
    </p:embeddedFont>
    <p:embeddedFont>
      <p:font typeface="Mukta Mahee ExtraBold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eEa3CHb9SGP+K0FGqLWmAzuH+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22" Type="http://schemas.openxmlformats.org/officeDocument/2006/relationships/font" Target="fonts/MuktaMahee-bold.fntdata"/><Relationship Id="rId10" Type="http://schemas.openxmlformats.org/officeDocument/2006/relationships/slide" Target="slides/slide4.xml"/><Relationship Id="rId21" Type="http://schemas.openxmlformats.org/officeDocument/2006/relationships/font" Target="fonts/MuktaMahee-regular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MuktaMaheeExtra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sli.do/event/2GoBNwNbTFBjdmTtC2Qaea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NAHRÁVÁNÍ UPOZORNIT ÚČASTNÍKY!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slide, který necháme sdílený před začátkem webináře + Úvod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">
                <a:solidFill>
                  <a:schemeClr val="dk1"/>
                </a:solidFill>
              </a:rPr>
              <a:t>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„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 den, dovolte mi abych vás všechny přivítal/a a provedl/a vás dnešním webinářem, který je zaměřený na: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Jmenuji se XY a jsem dobrovolníkem /dobrovolnicí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projektu Učíme online, který vznikl v komunitě expertních dobrovolníků Česko.Digital a od dubna 2022 je realizován Národním pedagogickým institutem. 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20" name="Google Shape;2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prosím pokládejte do sli.do: </a:t>
            </a:r>
            <a:r>
              <a:rPr lang="c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https://app.sli.do/event/2GoBNwNbTFBjdmTtC2Qaea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(→ dej do chatu)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Kód je  #UN.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se jim věnovat v závěru webináře.“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zrovna nechcete nebo nemáte mluvit, ztlumte si prosím mikrofon. Zapnutá kamera je pak na vašem rozhodnutí, pokud máte slabší internet a bude se vám přenos sekat, doporučujeme ji vypnout.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b69998d7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b69998d7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Představení lektorů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nyní už předávám slovo 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Sli.do: </a:t>
            </a:r>
            <a:r>
              <a:rPr lang="cs">
                <a:solidFill>
                  <a:schemeClr val="dk1"/>
                </a:solidFill>
              </a:rPr>
              <a:t>https://app.sli.do/event/2GoBNwNbTFBjdmTtC2Qaea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149efb50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149efb50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10" y="520204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5783782" y="3883922"/>
            <a:ext cx="28788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cxnSp>
        <p:nvCxnSpPr>
          <p:cNvPr id="13" name="Google Shape;13;p13"/>
          <p:cNvCxnSpPr/>
          <p:nvPr/>
        </p:nvCxnSpPr>
        <p:spPr>
          <a:xfrm>
            <a:off x="5704010" y="2903273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4" name="Google Shape;14;p13"/>
          <p:cNvGrpSpPr/>
          <p:nvPr/>
        </p:nvGrpSpPr>
        <p:grpSpPr>
          <a:xfrm>
            <a:off x="763190" y="4435490"/>
            <a:ext cx="3343269" cy="413100"/>
            <a:chOff x="-1" y="0"/>
            <a:chExt cx="4457692" cy="550800"/>
          </a:xfrm>
        </p:grpSpPr>
        <p:sp>
          <p:nvSpPr>
            <p:cNvPr id="15" name="Google Shape;15;p13"/>
            <p:cNvSpPr/>
            <p:nvPr/>
          </p:nvSpPr>
          <p:spPr>
            <a:xfrm>
              <a:off x="3662363" y="7938"/>
              <a:ext cx="522288" cy="350838"/>
            </a:xfrm>
            <a:custGeom>
              <a:rect b="b" l="l" r="r" t="t"/>
              <a:pathLst>
                <a:path extrusionOk="0" h="21600" w="21600">
                  <a:moveTo>
                    <a:pt x="15006" y="11794"/>
                  </a:moveTo>
                  <a:lnTo>
                    <a:pt x="15006" y="9611"/>
                  </a:lnTo>
                  <a:lnTo>
                    <a:pt x="13407" y="9611"/>
                  </a:lnTo>
                  <a:lnTo>
                    <a:pt x="12114" y="12087"/>
                  </a:lnTo>
                  <a:lnTo>
                    <a:pt x="11742" y="11891"/>
                  </a:lnTo>
                  <a:lnTo>
                    <a:pt x="11370" y="11663"/>
                  </a:lnTo>
                  <a:lnTo>
                    <a:pt x="11041" y="11338"/>
                  </a:lnTo>
                  <a:lnTo>
                    <a:pt x="10756" y="10947"/>
                  </a:lnTo>
                  <a:lnTo>
                    <a:pt x="10099" y="11338"/>
                  </a:lnTo>
                  <a:lnTo>
                    <a:pt x="10252" y="11566"/>
                  </a:lnTo>
                  <a:lnTo>
                    <a:pt x="10449" y="11761"/>
                  </a:lnTo>
                  <a:lnTo>
                    <a:pt x="10669" y="11957"/>
                  </a:lnTo>
                  <a:lnTo>
                    <a:pt x="10866" y="12087"/>
                  </a:lnTo>
                  <a:lnTo>
                    <a:pt x="11370" y="12380"/>
                  </a:lnTo>
                  <a:lnTo>
                    <a:pt x="11873" y="12543"/>
                  </a:lnTo>
                  <a:lnTo>
                    <a:pt x="9398" y="17332"/>
                  </a:lnTo>
                  <a:lnTo>
                    <a:pt x="9376" y="17332"/>
                  </a:lnTo>
                  <a:lnTo>
                    <a:pt x="5323" y="9709"/>
                  </a:lnTo>
                  <a:lnTo>
                    <a:pt x="9902" y="1075"/>
                  </a:lnTo>
                  <a:lnTo>
                    <a:pt x="9902" y="9448"/>
                  </a:lnTo>
                  <a:lnTo>
                    <a:pt x="11238" y="9448"/>
                  </a:lnTo>
                  <a:lnTo>
                    <a:pt x="11238" y="7167"/>
                  </a:lnTo>
                  <a:lnTo>
                    <a:pt x="11808" y="7428"/>
                  </a:lnTo>
                  <a:lnTo>
                    <a:pt x="12465" y="7689"/>
                  </a:lnTo>
                  <a:lnTo>
                    <a:pt x="13166" y="7917"/>
                  </a:lnTo>
                  <a:lnTo>
                    <a:pt x="13933" y="8177"/>
                  </a:lnTo>
                  <a:lnTo>
                    <a:pt x="14437" y="8373"/>
                  </a:lnTo>
                  <a:lnTo>
                    <a:pt x="14831" y="8568"/>
                  </a:lnTo>
                  <a:lnTo>
                    <a:pt x="15159" y="8862"/>
                  </a:lnTo>
                  <a:lnTo>
                    <a:pt x="15400" y="9090"/>
                  </a:lnTo>
                  <a:lnTo>
                    <a:pt x="15598" y="9350"/>
                  </a:lnTo>
                  <a:lnTo>
                    <a:pt x="15729" y="9643"/>
                  </a:lnTo>
                  <a:lnTo>
                    <a:pt x="15795" y="9969"/>
                  </a:lnTo>
                  <a:lnTo>
                    <a:pt x="15817" y="10262"/>
                  </a:lnTo>
                  <a:lnTo>
                    <a:pt x="15795" y="10490"/>
                  </a:lnTo>
                  <a:lnTo>
                    <a:pt x="15751" y="10719"/>
                  </a:lnTo>
                  <a:lnTo>
                    <a:pt x="15685" y="10914"/>
                  </a:lnTo>
                  <a:lnTo>
                    <a:pt x="15598" y="11110"/>
                  </a:lnTo>
                  <a:lnTo>
                    <a:pt x="15466" y="11305"/>
                  </a:lnTo>
                  <a:lnTo>
                    <a:pt x="15335" y="11468"/>
                  </a:lnTo>
                  <a:lnTo>
                    <a:pt x="15181" y="11631"/>
                  </a:lnTo>
                  <a:lnTo>
                    <a:pt x="15006" y="11794"/>
                  </a:lnTo>
                  <a:close/>
                  <a:moveTo>
                    <a:pt x="15510" y="12315"/>
                  </a:moveTo>
                  <a:lnTo>
                    <a:pt x="15839" y="12119"/>
                  </a:lnTo>
                  <a:lnTo>
                    <a:pt x="16167" y="11957"/>
                  </a:lnTo>
                  <a:lnTo>
                    <a:pt x="16452" y="11663"/>
                  </a:lnTo>
                  <a:lnTo>
                    <a:pt x="16693" y="11370"/>
                  </a:lnTo>
                  <a:lnTo>
                    <a:pt x="16912" y="11110"/>
                  </a:lnTo>
                  <a:lnTo>
                    <a:pt x="17087" y="10719"/>
                  </a:lnTo>
                  <a:lnTo>
                    <a:pt x="17197" y="10360"/>
                  </a:lnTo>
                  <a:lnTo>
                    <a:pt x="17262" y="9969"/>
                  </a:lnTo>
                  <a:lnTo>
                    <a:pt x="17262" y="9709"/>
                  </a:lnTo>
                  <a:lnTo>
                    <a:pt x="17197" y="9415"/>
                  </a:lnTo>
                  <a:lnTo>
                    <a:pt x="17153" y="9187"/>
                  </a:lnTo>
                  <a:lnTo>
                    <a:pt x="17043" y="8959"/>
                  </a:lnTo>
                  <a:lnTo>
                    <a:pt x="16956" y="8764"/>
                  </a:lnTo>
                  <a:lnTo>
                    <a:pt x="16824" y="8568"/>
                  </a:lnTo>
                  <a:lnTo>
                    <a:pt x="16671" y="8373"/>
                  </a:lnTo>
                  <a:lnTo>
                    <a:pt x="16474" y="8177"/>
                  </a:lnTo>
                  <a:lnTo>
                    <a:pt x="16123" y="7949"/>
                  </a:lnTo>
                  <a:lnTo>
                    <a:pt x="15685" y="7721"/>
                  </a:lnTo>
                  <a:lnTo>
                    <a:pt x="15247" y="7526"/>
                  </a:lnTo>
                  <a:lnTo>
                    <a:pt x="14809" y="7395"/>
                  </a:lnTo>
                  <a:lnTo>
                    <a:pt x="14174" y="7167"/>
                  </a:lnTo>
                  <a:lnTo>
                    <a:pt x="13582" y="6972"/>
                  </a:lnTo>
                  <a:lnTo>
                    <a:pt x="13034" y="6776"/>
                  </a:lnTo>
                  <a:lnTo>
                    <a:pt x="12596" y="6548"/>
                  </a:lnTo>
                  <a:lnTo>
                    <a:pt x="12224" y="6320"/>
                  </a:lnTo>
                  <a:lnTo>
                    <a:pt x="11895" y="5995"/>
                  </a:lnTo>
                  <a:lnTo>
                    <a:pt x="11786" y="5864"/>
                  </a:lnTo>
                  <a:lnTo>
                    <a:pt x="11676" y="5669"/>
                  </a:lnTo>
                  <a:lnTo>
                    <a:pt x="11545" y="5278"/>
                  </a:lnTo>
                  <a:lnTo>
                    <a:pt x="11523" y="5082"/>
                  </a:lnTo>
                  <a:lnTo>
                    <a:pt x="11523" y="4919"/>
                  </a:lnTo>
                  <a:lnTo>
                    <a:pt x="11545" y="4691"/>
                  </a:lnTo>
                  <a:lnTo>
                    <a:pt x="11589" y="4496"/>
                  </a:lnTo>
                  <a:lnTo>
                    <a:pt x="11654" y="4268"/>
                  </a:lnTo>
                  <a:lnTo>
                    <a:pt x="11742" y="4072"/>
                  </a:lnTo>
                  <a:lnTo>
                    <a:pt x="11961" y="3747"/>
                  </a:lnTo>
                  <a:lnTo>
                    <a:pt x="12114" y="3584"/>
                  </a:lnTo>
                  <a:lnTo>
                    <a:pt x="12290" y="3453"/>
                  </a:lnTo>
                  <a:lnTo>
                    <a:pt x="12618" y="3225"/>
                  </a:lnTo>
                  <a:lnTo>
                    <a:pt x="13013" y="3030"/>
                  </a:lnTo>
                  <a:lnTo>
                    <a:pt x="13385" y="2932"/>
                  </a:lnTo>
                  <a:lnTo>
                    <a:pt x="13801" y="2900"/>
                  </a:lnTo>
                  <a:lnTo>
                    <a:pt x="14174" y="2932"/>
                  </a:lnTo>
                  <a:lnTo>
                    <a:pt x="14546" y="2932"/>
                  </a:lnTo>
                  <a:lnTo>
                    <a:pt x="14875" y="3030"/>
                  </a:lnTo>
                  <a:lnTo>
                    <a:pt x="15181" y="3128"/>
                  </a:lnTo>
                  <a:lnTo>
                    <a:pt x="15466" y="3258"/>
                  </a:lnTo>
                  <a:lnTo>
                    <a:pt x="15751" y="3519"/>
                  </a:lnTo>
                  <a:lnTo>
                    <a:pt x="16014" y="3747"/>
                  </a:lnTo>
                  <a:lnTo>
                    <a:pt x="16255" y="4072"/>
                  </a:lnTo>
                  <a:lnTo>
                    <a:pt x="16868" y="3779"/>
                  </a:lnTo>
                  <a:lnTo>
                    <a:pt x="16540" y="3453"/>
                  </a:lnTo>
                  <a:lnTo>
                    <a:pt x="16233" y="3160"/>
                  </a:lnTo>
                  <a:lnTo>
                    <a:pt x="15882" y="2932"/>
                  </a:lnTo>
                  <a:lnTo>
                    <a:pt x="15510" y="2737"/>
                  </a:lnTo>
                  <a:lnTo>
                    <a:pt x="15116" y="2671"/>
                  </a:lnTo>
                  <a:lnTo>
                    <a:pt x="14677" y="2574"/>
                  </a:lnTo>
                  <a:lnTo>
                    <a:pt x="14239" y="2509"/>
                  </a:lnTo>
                  <a:lnTo>
                    <a:pt x="13407" y="2509"/>
                  </a:lnTo>
                  <a:lnTo>
                    <a:pt x="13034" y="2574"/>
                  </a:lnTo>
                  <a:lnTo>
                    <a:pt x="12684" y="2606"/>
                  </a:lnTo>
                  <a:lnTo>
                    <a:pt x="12377" y="2704"/>
                  </a:lnTo>
                  <a:lnTo>
                    <a:pt x="12049" y="2802"/>
                  </a:lnTo>
                  <a:lnTo>
                    <a:pt x="11786" y="2900"/>
                  </a:lnTo>
                  <a:lnTo>
                    <a:pt x="11501" y="3095"/>
                  </a:lnTo>
                  <a:lnTo>
                    <a:pt x="11238" y="3225"/>
                  </a:lnTo>
                  <a:lnTo>
                    <a:pt x="11238" y="0"/>
                  </a:lnTo>
                  <a:lnTo>
                    <a:pt x="9661" y="0"/>
                  </a:lnTo>
                  <a:lnTo>
                    <a:pt x="5652" y="7721"/>
                  </a:lnTo>
                  <a:lnTo>
                    <a:pt x="5608" y="7721"/>
                  </a:lnTo>
                  <a:lnTo>
                    <a:pt x="1512" y="0"/>
                  </a:lnTo>
                  <a:lnTo>
                    <a:pt x="0" y="0"/>
                  </a:lnTo>
                  <a:lnTo>
                    <a:pt x="0" y="9448"/>
                  </a:lnTo>
                  <a:lnTo>
                    <a:pt x="745" y="9448"/>
                  </a:lnTo>
                  <a:lnTo>
                    <a:pt x="745" y="1173"/>
                  </a:lnTo>
                  <a:lnTo>
                    <a:pt x="5236" y="9611"/>
                  </a:lnTo>
                  <a:lnTo>
                    <a:pt x="3856" y="9611"/>
                  </a:lnTo>
                  <a:lnTo>
                    <a:pt x="3856" y="19091"/>
                  </a:lnTo>
                  <a:lnTo>
                    <a:pt x="4469" y="19091"/>
                  </a:lnTo>
                  <a:lnTo>
                    <a:pt x="4469" y="10816"/>
                  </a:lnTo>
                  <a:lnTo>
                    <a:pt x="9026" y="19352"/>
                  </a:lnTo>
                  <a:lnTo>
                    <a:pt x="9069" y="19352"/>
                  </a:lnTo>
                  <a:lnTo>
                    <a:pt x="13648" y="10686"/>
                  </a:lnTo>
                  <a:lnTo>
                    <a:pt x="13648" y="19091"/>
                  </a:lnTo>
                  <a:lnTo>
                    <a:pt x="15006" y="19091"/>
                  </a:lnTo>
                  <a:lnTo>
                    <a:pt x="15006" y="12804"/>
                  </a:lnTo>
                  <a:lnTo>
                    <a:pt x="17372" y="12804"/>
                  </a:lnTo>
                  <a:lnTo>
                    <a:pt x="17372" y="21600"/>
                  </a:lnTo>
                  <a:lnTo>
                    <a:pt x="18752" y="21600"/>
                  </a:lnTo>
                  <a:lnTo>
                    <a:pt x="18752" y="12804"/>
                  </a:lnTo>
                  <a:lnTo>
                    <a:pt x="21600" y="12804"/>
                  </a:lnTo>
                  <a:lnTo>
                    <a:pt x="21600" y="12315"/>
                  </a:lnTo>
                  <a:lnTo>
                    <a:pt x="15510" y="12315"/>
                  </a:lnTo>
                  <a:close/>
                  <a:moveTo>
                    <a:pt x="14458" y="1922"/>
                  </a:moveTo>
                  <a:lnTo>
                    <a:pt x="16649" y="0"/>
                  </a:lnTo>
                  <a:lnTo>
                    <a:pt x="15948" y="0"/>
                  </a:lnTo>
                  <a:lnTo>
                    <a:pt x="13933" y="1303"/>
                  </a:lnTo>
                  <a:lnTo>
                    <a:pt x="11895" y="0"/>
                  </a:lnTo>
                  <a:lnTo>
                    <a:pt x="11238" y="0"/>
                  </a:lnTo>
                  <a:lnTo>
                    <a:pt x="13451" y="1922"/>
                  </a:lnTo>
                  <a:lnTo>
                    <a:pt x="14458" y="1922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384550" y="396875"/>
              <a:ext cx="5556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53" y="0"/>
                  </a:lnTo>
                  <a:lnTo>
                    <a:pt x="10800" y="19487"/>
                  </a:lnTo>
                  <a:lnTo>
                    <a:pt x="187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970" y="21600"/>
                  </a:lnTo>
                  <a:lnTo>
                    <a:pt x="19970" y="1878"/>
                  </a:lnTo>
                  <a:lnTo>
                    <a:pt x="12023" y="21600"/>
                  </a:lnTo>
                  <a:lnTo>
                    <a:pt x="9577" y="21600"/>
                  </a:lnTo>
                  <a:lnTo>
                    <a:pt x="1630" y="1878"/>
                  </a:lnTo>
                  <a:lnTo>
                    <a:pt x="16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455193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482975" y="396875"/>
              <a:ext cx="44442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795" y="0"/>
                  </a:lnTo>
                  <a:lnTo>
                    <a:pt x="19313" y="19252"/>
                  </a:lnTo>
                  <a:lnTo>
                    <a:pt x="193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296" y="21600"/>
                  </a:lnTo>
                  <a:lnTo>
                    <a:pt x="2033" y="2348"/>
                  </a:lnTo>
                  <a:lnTo>
                    <a:pt x="20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3542506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567112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805" y="14625"/>
                  </a:moveTo>
                  <a:lnTo>
                    <a:pt x="2805" y="15750"/>
                  </a:lnTo>
                  <a:lnTo>
                    <a:pt x="3086" y="16875"/>
                  </a:lnTo>
                  <a:lnTo>
                    <a:pt x="3927" y="17550"/>
                  </a:lnTo>
                  <a:lnTo>
                    <a:pt x="4769" y="18450"/>
                  </a:lnTo>
                  <a:lnTo>
                    <a:pt x="5891" y="19125"/>
                  </a:lnTo>
                  <a:lnTo>
                    <a:pt x="7574" y="19350"/>
                  </a:lnTo>
                  <a:lnTo>
                    <a:pt x="9257" y="19800"/>
                  </a:lnTo>
                  <a:lnTo>
                    <a:pt x="12343" y="19800"/>
                  </a:lnTo>
                  <a:lnTo>
                    <a:pt x="14026" y="19350"/>
                  </a:lnTo>
                  <a:lnTo>
                    <a:pt x="15709" y="19125"/>
                  </a:lnTo>
                  <a:lnTo>
                    <a:pt x="16831" y="18675"/>
                  </a:lnTo>
                  <a:lnTo>
                    <a:pt x="17673" y="18225"/>
                  </a:lnTo>
                  <a:lnTo>
                    <a:pt x="18514" y="17100"/>
                  </a:lnTo>
                  <a:lnTo>
                    <a:pt x="18795" y="16425"/>
                  </a:lnTo>
                  <a:lnTo>
                    <a:pt x="18795" y="14850"/>
                  </a:lnTo>
                  <a:lnTo>
                    <a:pt x="18514" y="14175"/>
                  </a:lnTo>
                  <a:lnTo>
                    <a:pt x="17953" y="13500"/>
                  </a:lnTo>
                  <a:lnTo>
                    <a:pt x="17392" y="13275"/>
                  </a:lnTo>
                  <a:lnTo>
                    <a:pt x="15148" y="12600"/>
                  </a:lnTo>
                  <a:lnTo>
                    <a:pt x="12343" y="11925"/>
                  </a:lnTo>
                  <a:lnTo>
                    <a:pt x="6732" y="11250"/>
                  </a:lnTo>
                  <a:lnTo>
                    <a:pt x="5610" y="11025"/>
                  </a:lnTo>
                  <a:lnTo>
                    <a:pt x="4208" y="10575"/>
                  </a:lnTo>
                  <a:lnTo>
                    <a:pt x="3086" y="10125"/>
                  </a:lnTo>
                  <a:lnTo>
                    <a:pt x="1403" y="8775"/>
                  </a:lnTo>
                  <a:lnTo>
                    <a:pt x="1122" y="8100"/>
                  </a:lnTo>
                  <a:lnTo>
                    <a:pt x="561" y="7200"/>
                  </a:lnTo>
                  <a:lnTo>
                    <a:pt x="561" y="6075"/>
                  </a:lnTo>
                  <a:lnTo>
                    <a:pt x="1122" y="4725"/>
                  </a:lnTo>
                  <a:lnTo>
                    <a:pt x="1403" y="3600"/>
                  </a:lnTo>
                  <a:lnTo>
                    <a:pt x="2244" y="2475"/>
                  </a:lnTo>
                  <a:lnTo>
                    <a:pt x="3647" y="1575"/>
                  </a:lnTo>
                  <a:lnTo>
                    <a:pt x="4769" y="900"/>
                  </a:lnTo>
                  <a:lnTo>
                    <a:pt x="6452" y="675"/>
                  </a:lnTo>
                  <a:lnTo>
                    <a:pt x="8416" y="225"/>
                  </a:lnTo>
                  <a:lnTo>
                    <a:pt x="10660" y="0"/>
                  </a:lnTo>
                  <a:lnTo>
                    <a:pt x="12904" y="225"/>
                  </a:lnTo>
                  <a:lnTo>
                    <a:pt x="14868" y="675"/>
                  </a:lnTo>
                  <a:lnTo>
                    <a:pt x="16551" y="900"/>
                  </a:lnTo>
                  <a:lnTo>
                    <a:pt x="17953" y="2025"/>
                  </a:lnTo>
                  <a:lnTo>
                    <a:pt x="19356" y="2475"/>
                  </a:lnTo>
                  <a:lnTo>
                    <a:pt x="20197" y="3825"/>
                  </a:lnTo>
                  <a:lnTo>
                    <a:pt x="20478" y="5175"/>
                  </a:lnTo>
                  <a:lnTo>
                    <a:pt x="21039" y="6525"/>
                  </a:lnTo>
                  <a:lnTo>
                    <a:pt x="17953" y="6525"/>
                  </a:lnTo>
                  <a:lnTo>
                    <a:pt x="17953" y="5400"/>
                  </a:lnTo>
                  <a:lnTo>
                    <a:pt x="17673" y="4500"/>
                  </a:lnTo>
                  <a:lnTo>
                    <a:pt x="15990" y="3150"/>
                  </a:lnTo>
                  <a:lnTo>
                    <a:pt x="14868" y="2475"/>
                  </a:lnTo>
                  <a:lnTo>
                    <a:pt x="13745" y="2250"/>
                  </a:lnTo>
                  <a:lnTo>
                    <a:pt x="12343" y="2025"/>
                  </a:lnTo>
                  <a:lnTo>
                    <a:pt x="9257" y="2025"/>
                  </a:lnTo>
                  <a:lnTo>
                    <a:pt x="7574" y="2250"/>
                  </a:lnTo>
                  <a:lnTo>
                    <a:pt x="6452" y="2475"/>
                  </a:lnTo>
                  <a:lnTo>
                    <a:pt x="5610" y="3150"/>
                  </a:lnTo>
                  <a:lnTo>
                    <a:pt x="4208" y="3600"/>
                  </a:lnTo>
                  <a:lnTo>
                    <a:pt x="3927" y="4275"/>
                  </a:lnTo>
                  <a:lnTo>
                    <a:pt x="3647" y="5175"/>
                  </a:lnTo>
                  <a:lnTo>
                    <a:pt x="3647" y="6750"/>
                  </a:lnTo>
                  <a:lnTo>
                    <a:pt x="3927" y="7425"/>
                  </a:lnTo>
                  <a:lnTo>
                    <a:pt x="5049" y="8325"/>
                  </a:lnTo>
                  <a:lnTo>
                    <a:pt x="7013" y="9000"/>
                  </a:lnTo>
                  <a:lnTo>
                    <a:pt x="10099" y="9450"/>
                  </a:lnTo>
                  <a:lnTo>
                    <a:pt x="14868" y="10125"/>
                  </a:lnTo>
                  <a:lnTo>
                    <a:pt x="16551" y="10350"/>
                  </a:lnTo>
                  <a:lnTo>
                    <a:pt x="17673" y="11025"/>
                  </a:lnTo>
                  <a:lnTo>
                    <a:pt x="18795" y="11250"/>
                  </a:lnTo>
                  <a:lnTo>
                    <a:pt x="20197" y="11925"/>
                  </a:lnTo>
                  <a:lnTo>
                    <a:pt x="20478" y="12600"/>
                  </a:lnTo>
                  <a:lnTo>
                    <a:pt x="21319" y="13500"/>
                  </a:lnTo>
                  <a:lnTo>
                    <a:pt x="21319" y="14625"/>
                  </a:lnTo>
                  <a:lnTo>
                    <a:pt x="21600" y="15525"/>
                  </a:lnTo>
                  <a:lnTo>
                    <a:pt x="21039" y="18225"/>
                  </a:lnTo>
                  <a:lnTo>
                    <a:pt x="20197" y="19125"/>
                  </a:lnTo>
                  <a:lnTo>
                    <a:pt x="17392" y="20925"/>
                  </a:lnTo>
                  <a:lnTo>
                    <a:pt x="15709" y="21375"/>
                  </a:lnTo>
                  <a:lnTo>
                    <a:pt x="13745" y="21600"/>
                  </a:lnTo>
                  <a:lnTo>
                    <a:pt x="8696" y="21600"/>
                  </a:lnTo>
                  <a:lnTo>
                    <a:pt x="6452" y="21375"/>
                  </a:lnTo>
                  <a:lnTo>
                    <a:pt x="3086" y="20025"/>
                  </a:lnTo>
                  <a:lnTo>
                    <a:pt x="1964" y="18675"/>
                  </a:lnTo>
                  <a:lnTo>
                    <a:pt x="561" y="17775"/>
                  </a:lnTo>
                  <a:lnTo>
                    <a:pt x="281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05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619500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3673476" y="396875"/>
              <a:ext cx="3812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878"/>
                  </a:lnTo>
                  <a:lnTo>
                    <a:pt x="2738" y="1878"/>
                  </a:lnTo>
                  <a:lnTo>
                    <a:pt x="2738" y="9391"/>
                  </a:lnTo>
                  <a:lnTo>
                    <a:pt x="20383" y="9391"/>
                  </a:lnTo>
                  <a:lnTo>
                    <a:pt x="20383" y="11504"/>
                  </a:lnTo>
                  <a:lnTo>
                    <a:pt x="2738" y="11504"/>
                  </a:lnTo>
                  <a:lnTo>
                    <a:pt x="2738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3727451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2667" y="1878"/>
                  </a:moveTo>
                  <a:lnTo>
                    <a:pt x="2667" y="10096"/>
                  </a:lnTo>
                  <a:lnTo>
                    <a:pt x="14667" y="10096"/>
                  </a:lnTo>
                  <a:lnTo>
                    <a:pt x="16533" y="9391"/>
                  </a:lnTo>
                  <a:lnTo>
                    <a:pt x="17333" y="8687"/>
                  </a:lnTo>
                  <a:lnTo>
                    <a:pt x="17600" y="7983"/>
                  </a:lnTo>
                  <a:lnTo>
                    <a:pt x="18133" y="7043"/>
                  </a:lnTo>
                  <a:lnTo>
                    <a:pt x="18133" y="4930"/>
                  </a:lnTo>
                  <a:lnTo>
                    <a:pt x="17600" y="3991"/>
                  </a:lnTo>
                  <a:lnTo>
                    <a:pt x="17333" y="3287"/>
                  </a:lnTo>
                  <a:lnTo>
                    <a:pt x="16533" y="3052"/>
                  </a:lnTo>
                  <a:lnTo>
                    <a:pt x="14667" y="2348"/>
                  </a:lnTo>
                  <a:lnTo>
                    <a:pt x="11467" y="1878"/>
                  </a:lnTo>
                  <a:lnTo>
                    <a:pt x="2667" y="1878"/>
                  </a:lnTo>
                  <a:close/>
                  <a:moveTo>
                    <a:pt x="0" y="0"/>
                  </a:moveTo>
                  <a:lnTo>
                    <a:pt x="13867" y="0"/>
                  </a:lnTo>
                  <a:lnTo>
                    <a:pt x="15733" y="235"/>
                  </a:lnTo>
                  <a:lnTo>
                    <a:pt x="17333" y="704"/>
                  </a:lnTo>
                  <a:lnTo>
                    <a:pt x="18400" y="1409"/>
                  </a:lnTo>
                  <a:lnTo>
                    <a:pt x="19467" y="2348"/>
                  </a:lnTo>
                  <a:lnTo>
                    <a:pt x="20000" y="3287"/>
                  </a:lnTo>
                  <a:lnTo>
                    <a:pt x="20800" y="4226"/>
                  </a:lnTo>
                  <a:lnTo>
                    <a:pt x="20800" y="5635"/>
                  </a:lnTo>
                  <a:lnTo>
                    <a:pt x="20267" y="7748"/>
                  </a:lnTo>
                  <a:lnTo>
                    <a:pt x="19467" y="9157"/>
                  </a:lnTo>
                  <a:lnTo>
                    <a:pt x="18400" y="10330"/>
                  </a:lnTo>
                  <a:lnTo>
                    <a:pt x="16533" y="11035"/>
                  </a:lnTo>
                  <a:lnTo>
                    <a:pt x="18133" y="11504"/>
                  </a:lnTo>
                  <a:lnTo>
                    <a:pt x="19200" y="12443"/>
                  </a:lnTo>
                  <a:lnTo>
                    <a:pt x="20000" y="13383"/>
                  </a:lnTo>
                  <a:lnTo>
                    <a:pt x="20267" y="15261"/>
                  </a:lnTo>
                  <a:lnTo>
                    <a:pt x="20800" y="18783"/>
                  </a:lnTo>
                  <a:lnTo>
                    <a:pt x="21600" y="21600"/>
                  </a:lnTo>
                  <a:lnTo>
                    <a:pt x="18400" y="21600"/>
                  </a:lnTo>
                  <a:lnTo>
                    <a:pt x="18133" y="18548"/>
                  </a:lnTo>
                  <a:lnTo>
                    <a:pt x="17600" y="15261"/>
                  </a:lnTo>
                  <a:lnTo>
                    <a:pt x="17333" y="13852"/>
                  </a:lnTo>
                  <a:lnTo>
                    <a:pt x="16533" y="12678"/>
                  </a:lnTo>
                  <a:lnTo>
                    <a:pt x="14933" y="12443"/>
                  </a:lnTo>
                  <a:lnTo>
                    <a:pt x="13067" y="12209"/>
                  </a:lnTo>
                  <a:lnTo>
                    <a:pt x="2667" y="12209"/>
                  </a:lnTo>
                  <a:lnTo>
                    <a:pt x="266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3783013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274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695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105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347" y="19125"/>
                  </a:lnTo>
                  <a:lnTo>
                    <a:pt x="16768" y="18675"/>
                  </a:lnTo>
                  <a:lnTo>
                    <a:pt x="17621" y="18225"/>
                  </a:lnTo>
                  <a:lnTo>
                    <a:pt x="18189" y="17100"/>
                  </a:lnTo>
                  <a:lnTo>
                    <a:pt x="18758" y="16425"/>
                  </a:lnTo>
                  <a:lnTo>
                    <a:pt x="18758" y="14850"/>
                  </a:lnTo>
                  <a:lnTo>
                    <a:pt x="18189" y="14175"/>
                  </a:lnTo>
                  <a:lnTo>
                    <a:pt x="17905" y="13500"/>
                  </a:lnTo>
                  <a:lnTo>
                    <a:pt x="17053" y="13275"/>
                  </a:lnTo>
                  <a:lnTo>
                    <a:pt x="15063" y="12600"/>
                  </a:lnTo>
                  <a:lnTo>
                    <a:pt x="12221" y="11925"/>
                  </a:lnTo>
                  <a:lnTo>
                    <a:pt x="6821" y="11250"/>
                  </a:lnTo>
                  <a:lnTo>
                    <a:pt x="5116" y="11025"/>
                  </a:lnTo>
                  <a:lnTo>
                    <a:pt x="3979" y="10575"/>
                  </a:lnTo>
                  <a:lnTo>
                    <a:pt x="3126" y="10125"/>
                  </a:lnTo>
                  <a:lnTo>
                    <a:pt x="1989" y="9450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568" y="7200"/>
                  </a:lnTo>
                  <a:lnTo>
                    <a:pt x="568" y="4725"/>
                  </a:lnTo>
                  <a:lnTo>
                    <a:pt x="1137" y="3600"/>
                  </a:lnTo>
                  <a:lnTo>
                    <a:pt x="1989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2505" y="225"/>
                  </a:lnTo>
                  <a:lnTo>
                    <a:pt x="14495" y="675"/>
                  </a:lnTo>
                  <a:lnTo>
                    <a:pt x="16768" y="900"/>
                  </a:lnTo>
                  <a:lnTo>
                    <a:pt x="17905" y="2025"/>
                  </a:lnTo>
                  <a:lnTo>
                    <a:pt x="19042" y="2475"/>
                  </a:lnTo>
                  <a:lnTo>
                    <a:pt x="19895" y="3825"/>
                  </a:lnTo>
                  <a:lnTo>
                    <a:pt x="20463" y="5175"/>
                  </a:lnTo>
                  <a:lnTo>
                    <a:pt x="20747" y="6525"/>
                  </a:lnTo>
                  <a:lnTo>
                    <a:pt x="18189" y="6525"/>
                  </a:lnTo>
                  <a:lnTo>
                    <a:pt x="17905" y="5400"/>
                  </a:lnTo>
                  <a:lnTo>
                    <a:pt x="17621" y="450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221" y="2025"/>
                  </a:lnTo>
                  <a:lnTo>
                    <a:pt x="8811" y="2025"/>
                  </a:lnTo>
                  <a:lnTo>
                    <a:pt x="7674" y="2250"/>
                  </a:lnTo>
                  <a:lnTo>
                    <a:pt x="5968" y="2475"/>
                  </a:lnTo>
                  <a:lnTo>
                    <a:pt x="5116" y="3150"/>
                  </a:lnTo>
                  <a:lnTo>
                    <a:pt x="4263" y="3600"/>
                  </a:lnTo>
                  <a:lnTo>
                    <a:pt x="3695" y="4275"/>
                  </a:lnTo>
                  <a:lnTo>
                    <a:pt x="3126" y="5175"/>
                  </a:lnTo>
                  <a:lnTo>
                    <a:pt x="3126" y="6750"/>
                  </a:lnTo>
                  <a:lnTo>
                    <a:pt x="3695" y="7425"/>
                  </a:lnTo>
                  <a:lnTo>
                    <a:pt x="4832" y="8325"/>
                  </a:lnTo>
                  <a:lnTo>
                    <a:pt x="6821" y="9000"/>
                  </a:lnTo>
                  <a:lnTo>
                    <a:pt x="9663" y="9450"/>
                  </a:lnTo>
                  <a:lnTo>
                    <a:pt x="14495" y="10125"/>
                  </a:lnTo>
                  <a:lnTo>
                    <a:pt x="16200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0747" y="18225"/>
                  </a:lnTo>
                  <a:lnTo>
                    <a:pt x="19895" y="19125"/>
                  </a:lnTo>
                  <a:lnTo>
                    <a:pt x="18758" y="20025"/>
                  </a:lnTo>
                  <a:lnTo>
                    <a:pt x="17053" y="20925"/>
                  </a:lnTo>
                  <a:lnTo>
                    <a:pt x="15347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263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568" y="17775"/>
                  </a:lnTo>
                  <a:lnTo>
                    <a:pt x="0" y="16425"/>
                  </a:lnTo>
                  <a:lnTo>
                    <a:pt x="0" y="14625"/>
                  </a:lnTo>
                  <a:lnTo>
                    <a:pt x="2274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383381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600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00" y="1878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3884613" y="396875"/>
              <a:ext cx="4919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298" y="0"/>
                  </a:lnTo>
                  <a:lnTo>
                    <a:pt x="10800" y="19487"/>
                  </a:lnTo>
                  <a:lnTo>
                    <a:pt x="19072" y="0"/>
                  </a:lnTo>
                  <a:lnTo>
                    <a:pt x="21600" y="0"/>
                  </a:lnTo>
                  <a:lnTo>
                    <a:pt x="12179" y="21600"/>
                  </a:lnTo>
                  <a:lnTo>
                    <a:pt x="965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3943351" y="395288"/>
              <a:ext cx="50814" cy="50814"/>
            </a:xfrm>
            <a:custGeom>
              <a:rect b="b" l="l" r="r" t="t"/>
              <a:pathLst>
                <a:path extrusionOk="0" h="21600" w="21600">
                  <a:moveTo>
                    <a:pt x="19396" y="11025"/>
                  </a:moveTo>
                  <a:lnTo>
                    <a:pt x="19396" y="9000"/>
                  </a:lnTo>
                  <a:lnTo>
                    <a:pt x="18735" y="7200"/>
                  </a:lnTo>
                  <a:lnTo>
                    <a:pt x="18073" y="5850"/>
                  </a:lnTo>
                  <a:lnTo>
                    <a:pt x="17192" y="4500"/>
                  </a:lnTo>
                  <a:lnTo>
                    <a:pt x="15869" y="3600"/>
                  </a:lnTo>
                  <a:lnTo>
                    <a:pt x="14327" y="2475"/>
                  </a:lnTo>
                  <a:lnTo>
                    <a:pt x="12784" y="2250"/>
                  </a:lnTo>
                  <a:lnTo>
                    <a:pt x="8816" y="2250"/>
                  </a:lnTo>
                  <a:lnTo>
                    <a:pt x="7273" y="2475"/>
                  </a:lnTo>
                  <a:lnTo>
                    <a:pt x="5731" y="3600"/>
                  </a:lnTo>
                  <a:lnTo>
                    <a:pt x="4408" y="4500"/>
                  </a:lnTo>
                  <a:lnTo>
                    <a:pt x="3527" y="5850"/>
                  </a:lnTo>
                  <a:lnTo>
                    <a:pt x="2865" y="7200"/>
                  </a:lnTo>
                  <a:lnTo>
                    <a:pt x="2204" y="9000"/>
                  </a:lnTo>
                  <a:lnTo>
                    <a:pt x="2204" y="12825"/>
                  </a:lnTo>
                  <a:lnTo>
                    <a:pt x="2865" y="14625"/>
                  </a:lnTo>
                  <a:lnTo>
                    <a:pt x="3527" y="16200"/>
                  </a:lnTo>
                  <a:lnTo>
                    <a:pt x="4408" y="17550"/>
                  </a:lnTo>
                  <a:lnTo>
                    <a:pt x="5731" y="18450"/>
                  </a:lnTo>
                  <a:lnTo>
                    <a:pt x="8816" y="19800"/>
                  </a:lnTo>
                  <a:lnTo>
                    <a:pt x="12784" y="19800"/>
                  </a:lnTo>
                  <a:lnTo>
                    <a:pt x="15869" y="18450"/>
                  </a:lnTo>
                  <a:lnTo>
                    <a:pt x="17192" y="17550"/>
                  </a:lnTo>
                  <a:lnTo>
                    <a:pt x="18073" y="16200"/>
                  </a:lnTo>
                  <a:lnTo>
                    <a:pt x="18735" y="14625"/>
                  </a:lnTo>
                  <a:lnTo>
                    <a:pt x="19396" y="12825"/>
                  </a:lnTo>
                  <a:lnTo>
                    <a:pt x="19396" y="11025"/>
                  </a:lnTo>
                  <a:close/>
                  <a:moveTo>
                    <a:pt x="10800" y="21600"/>
                  </a:moveTo>
                  <a:lnTo>
                    <a:pt x="8596" y="21600"/>
                  </a:lnTo>
                  <a:lnTo>
                    <a:pt x="6392" y="20925"/>
                  </a:lnTo>
                  <a:lnTo>
                    <a:pt x="4408" y="20025"/>
                  </a:lnTo>
                  <a:lnTo>
                    <a:pt x="2865" y="18675"/>
                  </a:lnTo>
                  <a:lnTo>
                    <a:pt x="1984" y="17550"/>
                  </a:lnTo>
                  <a:lnTo>
                    <a:pt x="882" y="15525"/>
                  </a:lnTo>
                  <a:lnTo>
                    <a:pt x="220" y="13275"/>
                  </a:lnTo>
                  <a:lnTo>
                    <a:pt x="0" y="11025"/>
                  </a:lnTo>
                  <a:lnTo>
                    <a:pt x="220" y="8775"/>
                  </a:lnTo>
                  <a:lnTo>
                    <a:pt x="882" y="6525"/>
                  </a:lnTo>
                  <a:lnTo>
                    <a:pt x="1984" y="4500"/>
                  </a:lnTo>
                  <a:lnTo>
                    <a:pt x="2865" y="2925"/>
                  </a:lnTo>
                  <a:lnTo>
                    <a:pt x="4408" y="2025"/>
                  </a:lnTo>
                  <a:lnTo>
                    <a:pt x="6392" y="900"/>
                  </a:lnTo>
                  <a:lnTo>
                    <a:pt x="8596" y="225"/>
                  </a:lnTo>
                  <a:lnTo>
                    <a:pt x="10800" y="0"/>
                  </a:lnTo>
                  <a:lnTo>
                    <a:pt x="13004" y="225"/>
                  </a:lnTo>
                  <a:lnTo>
                    <a:pt x="15208" y="900"/>
                  </a:lnTo>
                  <a:lnTo>
                    <a:pt x="17192" y="2025"/>
                  </a:lnTo>
                  <a:lnTo>
                    <a:pt x="18735" y="2925"/>
                  </a:lnTo>
                  <a:lnTo>
                    <a:pt x="19616" y="4500"/>
                  </a:lnTo>
                  <a:lnTo>
                    <a:pt x="20718" y="6525"/>
                  </a:lnTo>
                  <a:lnTo>
                    <a:pt x="21600" y="11025"/>
                  </a:lnTo>
                  <a:lnTo>
                    <a:pt x="20718" y="15525"/>
                  </a:lnTo>
                  <a:lnTo>
                    <a:pt x="19616" y="17550"/>
                  </a:lnTo>
                  <a:lnTo>
                    <a:pt x="18735" y="18675"/>
                  </a:lnTo>
                  <a:lnTo>
                    <a:pt x="17192" y="20025"/>
                  </a:lnTo>
                  <a:lnTo>
                    <a:pt x="15208" y="20925"/>
                  </a:lnTo>
                  <a:lnTo>
                    <a:pt x="13004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4037013" y="382588"/>
              <a:ext cx="41256" cy="63504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6892" y="0"/>
                  </a:lnTo>
                  <a:lnTo>
                    <a:pt x="11908" y="3392"/>
                  </a:lnTo>
                  <a:lnTo>
                    <a:pt x="9138" y="3392"/>
                  </a:lnTo>
                  <a:lnTo>
                    <a:pt x="4431" y="0"/>
                  </a:lnTo>
                  <a:lnTo>
                    <a:pt x="6923" y="0"/>
                  </a:lnTo>
                  <a:lnTo>
                    <a:pt x="10800" y="2321"/>
                  </a:lnTo>
                  <a:lnTo>
                    <a:pt x="14400" y="0"/>
                  </a:lnTo>
                  <a:close/>
                  <a:moveTo>
                    <a:pt x="2769" y="16066"/>
                  </a:moveTo>
                  <a:lnTo>
                    <a:pt x="2769" y="16959"/>
                  </a:lnTo>
                  <a:lnTo>
                    <a:pt x="3323" y="17851"/>
                  </a:lnTo>
                  <a:lnTo>
                    <a:pt x="4154" y="18387"/>
                  </a:lnTo>
                  <a:lnTo>
                    <a:pt x="4708" y="19101"/>
                  </a:lnTo>
                  <a:lnTo>
                    <a:pt x="6092" y="19636"/>
                  </a:lnTo>
                  <a:lnTo>
                    <a:pt x="7754" y="19815"/>
                  </a:lnTo>
                  <a:lnTo>
                    <a:pt x="9138" y="20172"/>
                  </a:lnTo>
                  <a:lnTo>
                    <a:pt x="12462" y="20172"/>
                  </a:lnTo>
                  <a:lnTo>
                    <a:pt x="14123" y="19815"/>
                  </a:lnTo>
                  <a:lnTo>
                    <a:pt x="15508" y="19636"/>
                  </a:lnTo>
                  <a:lnTo>
                    <a:pt x="16892" y="19279"/>
                  </a:lnTo>
                  <a:lnTo>
                    <a:pt x="17723" y="18922"/>
                  </a:lnTo>
                  <a:lnTo>
                    <a:pt x="18000" y="18030"/>
                  </a:lnTo>
                  <a:lnTo>
                    <a:pt x="18277" y="17494"/>
                  </a:lnTo>
                  <a:lnTo>
                    <a:pt x="18831" y="16780"/>
                  </a:lnTo>
                  <a:lnTo>
                    <a:pt x="18831" y="16245"/>
                  </a:lnTo>
                  <a:lnTo>
                    <a:pt x="18277" y="15709"/>
                  </a:lnTo>
                  <a:lnTo>
                    <a:pt x="18000" y="15174"/>
                  </a:lnTo>
                  <a:lnTo>
                    <a:pt x="17169" y="14995"/>
                  </a:lnTo>
                  <a:lnTo>
                    <a:pt x="15231" y="14460"/>
                  </a:lnTo>
                  <a:lnTo>
                    <a:pt x="12462" y="13924"/>
                  </a:lnTo>
                  <a:lnTo>
                    <a:pt x="6923" y="13388"/>
                  </a:lnTo>
                  <a:lnTo>
                    <a:pt x="5538" y="13210"/>
                  </a:lnTo>
                  <a:lnTo>
                    <a:pt x="3323" y="12496"/>
                  </a:lnTo>
                  <a:lnTo>
                    <a:pt x="1662" y="11425"/>
                  </a:lnTo>
                  <a:lnTo>
                    <a:pt x="1385" y="10889"/>
                  </a:lnTo>
                  <a:lnTo>
                    <a:pt x="831" y="10175"/>
                  </a:lnTo>
                  <a:lnTo>
                    <a:pt x="831" y="9283"/>
                  </a:lnTo>
                  <a:lnTo>
                    <a:pt x="1385" y="8212"/>
                  </a:lnTo>
                  <a:lnTo>
                    <a:pt x="1662" y="7319"/>
                  </a:lnTo>
                  <a:lnTo>
                    <a:pt x="2492" y="6426"/>
                  </a:lnTo>
                  <a:lnTo>
                    <a:pt x="3600" y="5712"/>
                  </a:lnTo>
                  <a:lnTo>
                    <a:pt x="4708" y="5177"/>
                  </a:lnTo>
                  <a:lnTo>
                    <a:pt x="6369" y="4998"/>
                  </a:lnTo>
                  <a:lnTo>
                    <a:pt x="8308" y="4641"/>
                  </a:lnTo>
                  <a:lnTo>
                    <a:pt x="10523" y="4463"/>
                  </a:lnTo>
                  <a:lnTo>
                    <a:pt x="12738" y="4641"/>
                  </a:lnTo>
                  <a:lnTo>
                    <a:pt x="14954" y="4998"/>
                  </a:lnTo>
                  <a:lnTo>
                    <a:pt x="16338" y="5177"/>
                  </a:lnTo>
                  <a:lnTo>
                    <a:pt x="18000" y="6069"/>
                  </a:lnTo>
                  <a:lnTo>
                    <a:pt x="19108" y="6426"/>
                  </a:lnTo>
                  <a:lnTo>
                    <a:pt x="19938" y="7498"/>
                  </a:lnTo>
                  <a:lnTo>
                    <a:pt x="20492" y="8569"/>
                  </a:lnTo>
                  <a:lnTo>
                    <a:pt x="20769" y="9640"/>
                  </a:lnTo>
                  <a:lnTo>
                    <a:pt x="18000" y="9640"/>
                  </a:lnTo>
                  <a:lnTo>
                    <a:pt x="18000" y="8747"/>
                  </a:lnTo>
                  <a:lnTo>
                    <a:pt x="17723" y="8033"/>
                  </a:lnTo>
                  <a:lnTo>
                    <a:pt x="16062" y="6962"/>
                  </a:lnTo>
                  <a:lnTo>
                    <a:pt x="14954" y="6426"/>
                  </a:lnTo>
                  <a:lnTo>
                    <a:pt x="13569" y="6248"/>
                  </a:lnTo>
                  <a:lnTo>
                    <a:pt x="12462" y="6069"/>
                  </a:lnTo>
                  <a:lnTo>
                    <a:pt x="9138" y="6069"/>
                  </a:lnTo>
                  <a:lnTo>
                    <a:pt x="6369" y="6426"/>
                  </a:lnTo>
                  <a:lnTo>
                    <a:pt x="5262" y="6962"/>
                  </a:lnTo>
                  <a:lnTo>
                    <a:pt x="4431" y="7319"/>
                  </a:lnTo>
                  <a:lnTo>
                    <a:pt x="4154" y="7855"/>
                  </a:lnTo>
                  <a:lnTo>
                    <a:pt x="3600" y="8569"/>
                  </a:lnTo>
                  <a:lnTo>
                    <a:pt x="3600" y="9818"/>
                  </a:lnTo>
                  <a:lnTo>
                    <a:pt x="4154" y="10354"/>
                  </a:lnTo>
                  <a:lnTo>
                    <a:pt x="5262" y="11068"/>
                  </a:lnTo>
                  <a:lnTo>
                    <a:pt x="7200" y="11603"/>
                  </a:lnTo>
                  <a:lnTo>
                    <a:pt x="9969" y="11960"/>
                  </a:lnTo>
                  <a:lnTo>
                    <a:pt x="14954" y="12496"/>
                  </a:lnTo>
                  <a:lnTo>
                    <a:pt x="16338" y="12674"/>
                  </a:lnTo>
                  <a:lnTo>
                    <a:pt x="17723" y="13210"/>
                  </a:lnTo>
                  <a:lnTo>
                    <a:pt x="18831" y="13388"/>
                  </a:lnTo>
                  <a:lnTo>
                    <a:pt x="20492" y="14460"/>
                  </a:lnTo>
                  <a:lnTo>
                    <a:pt x="21323" y="15174"/>
                  </a:lnTo>
                  <a:lnTo>
                    <a:pt x="21323" y="16066"/>
                  </a:lnTo>
                  <a:lnTo>
                    <a:pt x="21600" y="16780"/>
                  </a:lnTo>
                  <a:lnTo>
                    <a:pt x="21323" y="17851"/>
                  </a:lnTo>
                  <a:lnTo>
                    <a:pt x="20769" y="18922"/>
                  </a:lnTo>
                  <a:lnTo>
                    <a:pt x="19938" y="19636"/>
                  </a:lnTo>
                  <a:lnTo>
                    <a:pt x="18831" y="20350"/>
                  </a:lnTo>
                  <a:lnTo>
                    <a:pt x="17169" y="21064"/>
                  </a:lnTo>
                  <a:lnTo>
                    <a:pt x="15508" y="21421"/>
                  </a:lnTo>
                  <a:lnTo>
                    <a:pt x="13292" y="21600"/>
                  </a:lnTo>
                  <a:lnTo>
                    <a:pt x="8862" y="21600"/>
                  </a:lnTo>
                  <a:lnTo>
                    <a:pt x="6369" y="21421"/>
                  </a:lnTo>
                  <a:lnTo>
                    <a:pt x="4431" y="20886"/>
                  </a:lnTo>
                  <a:lnTo>
                    <a:pt x="3323" y="20350"/>
                  </a:lnTo>
                  <a:lnTo>
                    <a:pt x="1662" y="19279"/>
                  </a:lnTo>
                  <a:lnTo>
                    <a:pt x="831" y="18565"/>
                  </a:lnTo>
                  <a:lnTo>
                    <a:pt x="554" y="17494"/>
                  </a:lnTo>
                  <a:lnTo>
                    <a:pt x="0" y="16245"/>
                  </a:lnTo>
                  <a:lnTo>
                    <a:pt x="0" y="16066"/>
                  </a:lnTo>
                  <a:lnTo>
                    <a:pt x="2769" y="1606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4094163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30" y="0"/>
                  </a:lnTo>
                  <a:lnTo>
                    <a:pt x="2430" y="11739"/>
                  </a:lnTo>
                  <a:lnTo>
                    <a:pt x="18090" y="0"/>
                  </a:lnTo>
                  <a:lnTo>
                    <a:pt x="21600" y="0"/>
                  </a:lnTo>
                  <a:lnTo>
                    <a:pt x="9720" y="9157"/>
                  </a:lnTo>
                  <a:lnTo>
                    <a:pt x="21600" y="21600"/>
                  </a:lnTo>
                  <a:lnTo>
                    <a:pt x="18360" y="21600"/>
                  </a:lnTo>
                  <a:lnTo>
                    <a:pt x="7830" y="10330"/>
                  </a:lnTo>
                  <a:lnTo>
                    <a:pt x="2430" y="14557"/>
                  </a:lnTo>
                  <a:lnTo>
                    <a:pt x="24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4143376" y="395288"/>
              <a:ext cx="52380" cy="50814"/>
            </a:xfrm>
            <a:custGeom>
              <a:rect b="b" l="l" r="r" t="t"/>
              <a:pathLst>
                <a:path extrusionOk="0" h="21600" w="21600">
                  <a:moveTo>
                    <a:pt x="19373" y="11025"/>
                  </a:moveTo>
                  <a:lnTo>
                    <a:pt x="19373" y="9000"/>
                  </a:lnTo>
                  <a:lnTo>
                    <a:pt x="18705" y="7200"/>
                  </a:lnTo>
                  <a:lnTo>
                    <a:pt x="18037" y="5850"/>
                  </a:lnTo>
                  <a:lnTo>
                    <a:pt x="17146" y="4500"/>
                  </a:lnTo>
                  <a:lnTo>
                    <a:pt x="15810" y="3600"/>
                  </a:lnTo>
                  <a:lnTo>
                    <a:pt x="14252" y="2475"/>
                  </a:lnTo>
                  <a:lnTo>
                    <a:pt x="12693" y="2250"/>
                  </a:lnTo>
                  <a:lnTo>
                    <a:pt x="8685" y="2250"/>
                  </a:lnTo>
                  <a:lnTo>
                    <a:pt x="7126" y="2475"/>
                  </a:lnTo>
                  <a:lnTo>
                    <a:pt x="5567" y="3600"/>
                  </a:lnTo>
                  <a:lnTo>
                    <a:pt x="4231" y="4500"/>
                  </a:lnTo>
                  <a:lnTo>
                    <a:pt x="3340" y="5850"/>
                  </a:lnTo>
                  <a:lnTo>
                    <a:pt x="2672" y="7200"/>
                  </a:lnTo>
                  <a:lnTo>
                    <a:pt x="2004" y="9000"/>
                  </a:lnTo>
                  <a:lnTo>
                    <a:pt x="2004" y="12825"/>
                  </a:lnTo>
                  <a:lnTo>
                    <a:pt x="2672" y="14625"/>
                  </a:lnTo>
                  <a:lnTo>
                    <a:pt x="3340" y="16200"/>
                  </a:lnTo>
                  <a:lnTo>
                    <a:pt x="4231" y="17550"/>
                  </a:lnTo>
                  <a:lnTo>
                    <a:pt x="5567" y="18450"/>
                  </a:lnTo>
                  <a:lnTo>
                    <a:pt x="8685" y="19800"/>
                  </a:lnTo>
                  <a:lnTo>
                    <a:pt x="12693" y="19800"/>
                  </a:lnTo>
                  <a:lnTo>
                    <a:pt x="15810" y="18450"/>
                  </a:lnTo>
                  <a:lnTo>
                    <a:pt x="17146" y="17550"/>
                  </a:lnTo>
                  <a:lnTo>
                    <a:pt x="18037" y="16200"/>
                  </a:lnTo>
                  <a:lnTo>
                    <a:pt x="18705" y="14625"/>
                  </a:lnTo>
                  <a:lnTo>
                    <a:pt x="19373" y="12825"/>
                  </a:lnTo>
                  <a:lnTo>
                    <a:pt x="19373" y="11025"/>
                  </a:lnTo>
                  <a:close/>
                  <a:moveTo>
                    <a:pt x="10689" y="21600"/>
                  </a:moveTo>
                  <a:lnTo>
                    <a:pt x="8462" y="21600"/>
                  </a:lnTo>
                  <a:lnTo>
                    <a:pt x="6235" y="20925"/>
                  </a:lnTo>
                  <a:lnTo>
                    <a:pt x="4231" y="20025"/>
                  </a:lnTo>
                  <a:lnTo>
                    <a:pt x="2672" y="18675"/>
                  </a:lnTo>
                  <a:lnTo>
                    <a:pt x="1781" y="17550"/>
                  </a:lnTo>
                  <a:lnTo>
                    <a:pt x="668" y="15525"/>
                  </a:lnTo>
                  <a:lnTo>
                    <a:pt x="0" y="13275"/>
                  </a:lnTo>
                  <a:lnTo>
                    <a:pt x="0" y="8775"/>
                  </a:lnTo>
                  <a:lnTo>
                    <a:pt x="668" y="6525"/>
                  </a:lnTo>
                  <a:lnTo>
                    <a:pt x="1781" y="4500"/>
                  </a:lnTo>
                  <a:lnTo>
                    <a:pt x="2672" y="2925"/>
                  </a:lnTo>
                  <a:lnTo>
                    <a:pt x="4231" y="2025"/>
                  </a:lnTo>
                  <a:lnTo>
                    <a:pt x="6235" y="900"/>
                  </a:lnTo>
                  <a:lnTo>
                    <a:pt x="8462" y="225"/>
                  </a:lnTo>
                  <a:lnTo>
                    <a:pt x="10689" y="0"/>
                  </a:lnTo>
                  <a:lnTo>
                    <a:pt x="12915" y="225"/>
                  </a:lnTo>
                  <a:lnTo>
                    <a:pt x="15142" y="900"/>
                  </a:lnTo>
                  <a:lnTo>
                    <a:pt x="17146" y="2025"/>
                  </a:lnTo>
                  <a:lnTo>
                    <a:pt x="18705" y="2925"/>
                  </a:lnTo>
                  <a:lnTo>
                    <a:pt x="19596" y="4500"/>
                  </a:lnTo>
                  <a:lnTo>
                    <a:pt x="20709" y="6525"/>
                  </a:lnTo>
                  <a:lnTo>
                    <a:pt x="21377" y="8775"/>
                  </a:lnTo>
                  <a:lnTo>
                    <a:pt x="21600" y="11025"/>
                  </a:lnTo>
                  <a:lnTo>
                    <a:pt x="21377" y="13275"/>
                  </a:lnTo>
                  <a:lnTo>
                    <a:pt x="20709" y="15525"/>
                  </a:lnTo>
                  <a:lnTo>
                    <a:pt x="19596" y="17550"/>
                  </a:lnTo>
                  <a:lnTo>
                    <a:pt x="18705" y="18675"/>
                  </a:lnTo>
                  <a:lnTo>
                    <a:pt x="17146" y="20025"/>
                  </a:lnTo>
                  <a:lnTo>
                    <a:pt x="15142" y="20925"/>
                  </a:lnTo>
                  <a:lnTo>
                    <a:pt x="12915" y="21600"/>
                  </a:lnTo>
                  <a:lnTo>
                    <a:pt x="10689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4210051" y="396875"/>
              <a:ext cx="3650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176" y="0"/>
                  </a:lnTo>
                  <a:lnTo>
                    <a:pt x="3176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4259263" y="395288"/>
              <a:ext cx="39690" cy="50814"/>
            </a:xfrm>
            <a:custGeom>
              <a:rect b="b" l="l" r="r" t="t"/>
              <a:pathLst>
                <a:path extrusionOk="0" h="21600" w="21600">
                  <a:moveTo>
                    <a:pt x="2842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979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674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916" y="19125"/>
                  </a:lnTo>
                  <a:lnTo>
                    <a:pt x="16768" y="18675"/>
                  </a:lnTo>
                  <a:lnTo>
                    <a:pt x="17905" y="18225"/>
                  </a:lnTo>
                  <a:lnTo>
                    <a:pt x="18474" y="17100"/>
                  </a:lnTo>
                  <a:lnTo>
                    <a:pt x="18758" y="16425"/>
                  </a:lnTo>
                  <a:lnTo>
                    <a:pt x="19042" y="15525"/>
                  </a:lnTo>
                  <a:lnTo>
                    <a:pt x="18758" y="14850"/>
                  </a:lnTo>
                  <a:lnTo>
                    <a:pt x="18758" y="14175"/>
                  </a:lnTo>
                  <a:lnTo>
                    <a:pt x="18474" y="13500"/>
                  </a:lnTo>
                  <a:lnTo>
                    <a:pt x="17621" y="13275"/>
                  </a:lnTo>
                  <a:lnTo>
                    <a:pt x="15347" y="12600"/>
                  </a:lnTo>
                  <a:lnTo>
                    <a:pt x="12505" y="11925"/>
                  </a:lnTo>
                  <a:lnTo>
                    <a:pt x="6821" y="11250"/>
                  </a:lnTo>
                  <a:lnTo>
                    <a:pt x="5684" y="11025"/>
                  </a:lnTo>
                  <a:lnTo>
                    <a:pt x="4547" y="10575"/>
                  </a:lnTo>
                  <a:lnTo>
                    <a:pt x="3126" y="10125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853" y="7200"/>
                  </a:lnTo>
                  <a:lnTo>
                    <a:pt x="853" y="6075"/>
                  </a:lnTo>
                  <a:lnTo>
                    <a:pt x="1137" y="4725"/>
                  </a:lnTo>
                  <a:lnTo>
                    <a:pt x="1421" y="3600"/>
                  </a:lnTo>
                  <a:lnTo>
                    <a:pt x="2274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3074" y="225"/>
                  </a:lnTo>
                  <a:lnTo>
                    <a:pt x="15063" y="675"/>
                  </a:lnTo>
                  <a:lnTo>
                    <a:pt x="16768" y="900"/>
                  </a:lnTo>
                  <a:lnTo>
                    <a:pt x="18474" y="2025"/>
                  </a:lnTo>
                  <a:lnTo>
                    <a:pt x="19042" y="2475"/>
                  </a:lnTo>
                  <a:lnTo>
                    <a:pt x="20463" y="3825"/>
                  </a:lnTo>
                  <a:lnTo>
                    <a:pt x="20747" y="5175"/>
                  </a:lnTo>
                  <a:lnTo>
                    <a:pt x="20747" y="6525"/>
                  </a:lnTo>
                  <a:lnTo>
                    <a:pt x="18474" y="6525"/>
                  </a:lnTo>
                  <a:lnTo>
                    <a:pt x="18474" y="5400"/>
                  </a:lnTo>
                  <a:lnTo>
                    <a:pt x="17621" y="4500"/>
                  </a:lnTo>
                  <a:lnTo>
                    <a:pt x="17053" y="3825"/>
                  </a:lnTo>
                  <a:lnTo>
                    <a:pt x="16200" y="315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505" y="2025"/>
                  </a:lnTo>
                  <a:lnTo>
                    <a:pt x="9379" y="2025"/>
                  </a:lnTo>
                  <a:lnTo>
                    <a:pt x="7674" y="2250"/>
                  </a:lnTo>
                  <a:lnTo>
                    <a:pt x="6537" y="2475"/>
                  </a:lnTo>
                  <a:lnTo>
                    <a:pt x="5116" y="3150"/>
                  </a:lnTo>
                  <a:lnTo>
                    <a:pt x="4547" y="3600"/>
                  </a:lnTo>
                  <a:lnTo>
                    <a:pt x="3979" y="4275"/>
                  </a:lnTo>
                  <a:lnTo>
                    <a:pt x="3695" y="5175"/>
                  </a:lnTo>
                  <a:lnTo>
                    <a:pt x="3695" y="6750"/>
                  </a:lnTo>
                  <a:lnTo>
                    <a:pt x="3979" y="7425"/>
                  </a:lnTo>
                  <a:lnTo>
                    <a:pt x="4547" y="7650"/>
                  </a:lnTo>
                  <a:lnTo>
                    <a:pt x="5116" y="8325"/>
                  </a:lnTo>
                  <a:lnTo>
                    <a:pt x="7389" y="9000"/>
                  </a:lnTo>
                  <a:lnTo>
                    <a:pt x="10232" y="9450"/>
                  </a:lnTo>
                  <a:lnTo>
                    <a:pt x="15063" y="10125"/>
                  </a:lnTo>
                  <a:lnTo>
                    <a:pt x="16768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1316" y="18225"/>
                  </a:lnTo>
                  <a:lnTo>
                    <a:pt x="20463" y="19125"/>
                  </a:lnTo>
                  <a:lnTo>
                    <a:pt x="17621" y="20925"/>
                  </a:lnTo>
                  <a:lnTo>
                    <a:pt x="15916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547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853" y="17775"/>
                  </a:lnTo>
                  <a:lnTo>
                    <a:pt x="284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42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431006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4359276" y="396875"/>
              <a:ext cx="5081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528" y="0"/>
                  </a:lnTo>
                  <a:lnTo>
                    <a:pt x="10800" y="19487"/>
                  </a:lnTo>
                  <a:lnTo>
                    <a:pt x="19302" y="0"/>
                  </a:lnTo>
                  <a:lnTo>
                    <a:pt x="21600" y="0"/>
                  </a:lnTo>
                  <a:lnTo>
                    <a:pt x="11949" y="21600"/>
                  </a:lnTo>
                  <a:lnTo>
                    <a:pt x="942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4422776" y="382588"/>
              <a:ext cx="12690" cy="63504"/>
            </a:xfrm>
            <a:custGeom>
              <a:rect b="b" l="l" r="r" t="t"/>
              <a:pathLst>
                <a:path extrusionOk="0" h="21600" w="21600">
                  <a:moveTo>
                    <a:pt x="10330" y="0"/>
                  </a:moveTo>
                  <a:lnTo>
                    <a:pt x="21600" y="0"/>
                  </a:lnTo>
                  <a:lnTo>
                    <a:pt x="7513" y="3420"/>
                  </a:lnTo>
                  <a:lnTo>
                    <a:pt x="939" y="3420"/>
                  </a:lnTo>
                  <a:lnTo>
                    <a:pt x="10330" y="0"/>
                  </a:lnTo>
                  <a:close/>
                  <a:moveTo>
                    <a:pt x="0" y="5040"/>
                  </a:moveTo>
                  <a:lnTo>
                    <a:pt x="9391" y="5040"/>
                  </a:lnTo>
                  <a:lnTo>
                    <a:pt x="9391" y="21600"/>
                  </a:lnTo>
                  <a:lnTo>
                    <a:pt x="0" y="21600"/>
                  </a:lnTo>
                  <a:lnTo>
                    <a:pt x="0" y="504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4445001" y="439738"/>
              <a:ext cx="12690" cy="174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50"/>
                  </a:lnTo>
                  <a:lnTo>
                    <a:pt x="17280" y="17550"/>
                  </a:lnTo>
                  <a:lnTo>
                    <a:pt x="0" y="21600"/>
                  </a:lnTo>
                  <a:lnTo>
                    <a:pt x="0" y="17550"/>
                  </a:lnTo>
                  <a:lnTo>
                    <a:pt x="6480" y="16875"/>
                  </a:lnTo>
                  <a:lnTo>
                    <a:pt x="8640" y="14850"/>
                  </a:lnTo>
                  <a:lnTo>
                    <a:pt x="8640" y="8100"/>
                  </a:lnTo>
                  <a:lnTo>
                    <a:pt x="0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3467100" y="473075"/>
              <a:ext cx="4606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945" y="0"/>
                  </a:lnTo>
                  <a:lnTo>
                    <a:pt x="11045" y="19356"/>
                  </a:lnTo>
                  <a:lnTo>
                    <a:pt x="189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882" y="21600"/>
                  </a:lnTo>
                  <a:lnTo>
                    <a:pt x="19882" y="2244"/>
                  </a:lnTo>
                  <a:lnTo>
                    <a:pt x="12027" y="21600"/>
                  </a:lnTo>
                  <a:lnTo>
                    <a:pt x="10064" y="21600"/>
                  </a:lnTo>
                  <a:lnTo>
                    <a:pt x="1718" y="2244"/>
                  </a:lnTo>
                  <a:lnTo>
                    <a:pt x="171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3527425" y="473075"/>
              <a:ext cx="2856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00" y="0"/>
                  </a:lnTo>
                  <a:lnTo>
                    <a:pt x="2800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3563937" y="460375"/>
              <a:ext cx="41256" cy="52380"/>
            </a:xfrm>
            <a:custGeom>
              <a:rect b="b" l="l" r="r" t="t"/>
              <a:pathLst>
                <a:path extrusionOk="0" h="21600" w="21600">
                  <a:moveTo>
                    <a:pt x="12462" y="0"/>
                  </a:moveTo>
                  <a:lnTo>
                    <a:pt x="15231" y="0"/>
                  </a:lnTo>
                  <a:lnTo>
                    <a:pt x="11631" y="3456"/>
                  </a:lnTo>
                  <a:lnTo>
                    <a:pt x="9969" y="3456"/>
                  </a:lnTo>
                  <a:lnTo>
                    <a:pt x="12462" y="0"/>
                  </a:lnTo>
                  <a:close/>
                  <a:moveTo>
                    <a:pt x="15785" y="14904"/>
                  </a:moveTo>
                  <a:lnTo>
                    <a:pt x="10800" y="6264"/>
                  </a:lnTo>
                  <a:lnTo>
                    <a:pt x="6092" y="14904"/>
                  </a:lnTo>
                  <a:lnTo>
                    <a:pt x="15785" y="14904"/>
                  </a:lnTo>
                  <a:close/>
                  <a:moveTo>
                    <a:pt x="9692" y="4968"/>
                  </a:moveTo>
                  <a:lnTo>
                    <a:pt x="12185" y="4968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6632"/>
                  </a:lnTo>
                  <a:lnTo>
                    <a:pt x="5262" y="16632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3614737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2100" y="2244"/>
                  </a:moveTo>
                  <a:lnTo>
                    <a:pt x="2100" y="19356"/>
                  </a:lnTo>
                  <a:lnTo>
                    <a:pt x="10800" y="19356"/>
                  </a:lnTo>
                  <a:lnTo>
                    <a:pt x="14400" y="18795"/>
                  </a:lnTo>
                  <a:lnTo>
                    <a:pt x="15900" y="18234"/>
                  </a:lnTo>
                  <a:lnTo>
                    <a:pt x="17400" y="17112"/>
                  </a:lnTo>
                  <a:lnTo>
                    <a:pt x="18000" y="15148"/>
                  </a:lnTo>
                  <a:lnTo>
                    <a:pt x="18900" y="12904"/>
                  </a:lnTo>
                  <a:lnTo>
                    <a:pt x="18900" y="8135"/>
                  </a:lnTo>
                  <a:lnTo>
                    <a:pt x="18000" y="6171"/>
                  </a:lnTo>
                  <a:lnTo>
                    <a:pt x="17400" y="4488"/>
                  </a:lnTo>
                  <a:lnTo>
                    <a:pt x="15900" y="3366"/>
                  </a:lnTo>
                  <a:lnTo>
                    <a:pt x="14400" y="2525"/>
                  </a:lnTo>
                  <a:lnTo>
                    <a:pt x="12600" y="2244"/>
                  </a:lnTo>
                  <a:lnTo>
                    <a:pt x="2100" y="2244"/>
                  </a:lnTo>
                  <a:close/>
                  <a:moveTo>
                    <a:pt x="17700" y="2244"/>
                  </a:moveTo>
                  <a:lnTo>
                    <a:pt x="19500" y="3647"/>
                  </a:lnTo>
                  <a:lnTo>
                    <a:pt x="20700" y="5610"/>
                  </a:lnTo>
                  <a:lnTo>
                    <a:pt x="21300" y="8135"/>
                  </a:lnTo>
                  <a:lnTo>
                    <a:pt x="21600" y="10940"/>
                  </a:lnTo>
                  <a:lnTo>
                    <a:pt x="21300" y="13745"/>
                  </a:lnTo>
                  <a:lnTo>
                    <a:pt x="20700" y="15709"/>
                  </a:lnTo>
                  <a:lnTo>
                    <a:pt x="19500" y="17953"/>
                  </a:lnTo>
                  <a:lnTo>
                    <a:pt x="15900" y="20758"/>
                  </a:lnTo>
                  <a:lnTo>
                    <a:pt x="13800" y="21039"/>
                  </a:lnTo>
                  <a:lnTo>
                    <a:pt x="111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1100" y="0"/>
                  </a:lnTo>
                  <a:lnTo>
                    <a:pt x="13800" y="561"/>
                  </a:lnTo>
                  <a:lnTo>
                    <a:pt x="15900" y="842"/>
                  </a:lnTo>
                  <a:lnTo>
                    <a:pt x="17700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3663950" y="473075"/>
              <a:ext cx="3175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3705226" y="460375"/>
              <a:ext cx="34938" cy="52380"/>
            </a:xfrm>
            <a:custGeom>
              <a:rect b="b" l="l" r="r" t="t"/>
              <a:pathLst>
                <a:path extrusionOk="0" h="21600" w="21600">
                  <a:moveTo>
                    <a:pt x="15709" y="0"/>
                  </a:moveTo>
                  <a:lnTo>
                    <a:pt x="18327" y="0"/>
                  </a:lnTo>
                  <a:lnTo>
                    <a:pt x="13745" y="3456"/>
                  </a:lnTo>
                  <a:lnTo>
                    <a:pt x="10800" y="3456"/>
                  </a:lnTo>
                  <a:lnTo>
                    <a:pt x="6218" y="0"/>
                  </a:lnTo>
                  <a:lnTo>
                    <a:pt x="8509" y="0"/>
                  </a:lnTo>
                  <a:lnTo>
                    <a:pt x="12436" y="2592"/>
                  </a:lnTo>
                  <a:lnTo>
                    <a:pt x="15709" y="0"/>
                  </a:lnTo>
                  <a:close/>
                  <a:moveTo>
                    <a:pt x="0" y="19872"/>
                  </a:moveTo>
                  <a:lnTo>
                    <a:pt x="18327" y="6696"/>
                  </a:lnTo>
                  <a:lnTo>
                    <a:pt x="982" y="6696"/>
                  </a:lnTo>
                  <a:lnTo>
                    <a:pt x="982" y="4968"/>
                  </a:lnTo>
                  <a:lnTo>
                    <a:pt x="21600" y="4968"/>
                  </a:lnTo>
                  <a:lnTo>
                    <a:pt x="21600" y="6696"/>
                  </a:lnTo>
                  <a:lnTo>
                    <a:pt x="2945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8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3751263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3811588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15785" y="12904"/>
                  </a:moveTo>
                  <a:lnTo>
                    <a:pt x="10800" y="1683"/>
                  </a:lnTo>
                  <a:lnTo>
                    <a:pt x="6092" y="12904"/>
                  </a:lnTo>
                  <a:lnTo>
                    <a:pt x="15785" y="12904"/>
                  </a:lnTo>
                  <a:close/>
                  <a:moveTo>
                    <a:pt x="9692" y="0"/>
                  </a:moveTo>
                  <a:lnTo>
                    <a:pt x="12185" y="0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5148"/>
                  </a:lnTo>
                  <a:lnTo>
                    <a:pt x="5262" y="15148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3881438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9164" y="2244"/>
                  </a:moveTo>
                  <a:lnTo>
                    <a:pt x="0" y="224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244"/>
                  </a:lnTo>
                  <a:lnTo>
                    <a:pt x="11782" y="2244"/>
                  </a:lnTo>
                  <a:lnTo>
                    <a:pt x="11782" y="21600"/>
                  </a:lnTo>
                  <a:lnTo>
                    <a:pt x="9164" y="21600"/>
                  </a:lnTo>
                  <a:lnTo>
                    <a:pt x="9164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3925888" y="460375"/>
              <a:ext cx="31752" cy="52380"/>
            </a:xfrm>
            <a:custGeom>
              <a:rect b="b" l="l" r="r" t="t"/>
              <a:pathLst>
                <a:path extrusionOk="0" h="21600" w="21600">
                  <a:moveTo>
                    <a:pt x="15010" y="0"/>
                  </a:moveTo>
                  <a:lnTo>
                    <a:pt x="17939" y="0"/>
                  </a:lnTo>
                  <a:lnTo>
                    <a:pt x="12814" y="3456"/>
                  </a:lnTo>
                  <a:lnTo>
                    <a:pt x="9519" y="3456"/>
                  </a:lnTo>
                  <a:lnTo>
                    <a:pt x="4393" y="0"/>
                  </a:lnTo>
                  <a:lnTo>
                    <a:pt x="6956" y="0"/>
                  </a:lnTo>
                  <a:lnTo>
                    <a:pt x="10983" y="2592"/>
                  </a:lnTo>
                  <a:lnTo>
                    <a:pt x="15010" y="0"/>
                  </a:lnTo>
                  <a:close/>
                  <a:moveTo>
                    <a:pt x="0" y="4968"/>
                  </a:moveTo>
                  <a:lnTo>
                    <a:pt x="21600" y="4968"/>
                  </a:lnTo>
                  <a:lnTo>
                    <a:pt x="21600" y="6696"/>
                  </a:lnTo>
                  <a:lnTo>
                    <a:pt x="2563" y="6696"/>
                  </a:lnTo>
                  <a:lnTo>
                    <a:pt x="2563" y="12528"/>
                  </a:lnTo>
                  <a:lnTo>
                    <a:pt x="20136" y="12528"/>
                  </a:lnTo>
                  <a:lnTo>
                    <a:pt x="20136" y="14040"/>
                  </a:lnTo>
                  <a:lnTo>
                    <a:pt x="2563" y="14040"/>
                  </a:lnTo>
                  <a:lnTo>
                    <a:pt x="2563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3968751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471" y="0"/>
                  </a:lnTo>
                  <a:lnTo>
                    <a:pt x="3471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4003676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9440" y="10937"/>
                  </a:moveTo>
                  <a:lnTo>
                    <a:pt x="19440" y="9023"/>
                  </a:lnTo>
                  <a:lnTo>
                    <a:pt x="18900" y="7109"/>
                  </a:lnTo>
                  <a:lnTo>
                    <a:pt x="18360" y="5468"/>
                  </a:lnTo>
                  <a:lnTo>
                    <a:pt x="17010" y="4375"/>
                  </a:lnTo>
                  <a:lnTo>
                    <a:pt x="15930" y="3008"/>
                  </a:lnTo>
                  <a:lnTo>
                    <a:pt x="12690" y="1914"/>
                  </a:lnTo>
                  <a:lnTo>
                    <a:pt x="8910" y="1914"/>
                  </a:lnTo>
                  <a:lnTo>
                    <a:pt x="7020" y="2461"/>
                  </a:lnTo>
                  <a:lnTo>
                    <a:pt x="5670" y="3008"/>
                  </a:lnTo>
                  <a:lnTo>
                    <a:pt x="4320" y="4375"/>
                  </a:lnTo>
                  <a:lnTo>
                    <a:pt x="3510" y="5468"/>
                  </a:lnTo>
                  <a:lnTo>
                    <a:pt x="2700" y="7109"/>
                  </a:lnTo>
                  <a:lnTo>
                    <a:pt x="2160" y="9023"/>
                  </a:lnTo>
                  <a:lnTo>
                    <a:pt x="1890" y="10937"/>
                  </a:lnTo>
                  <a:lnTo>
                    <a:pt x="2160" y="12851"/>
                  </a:lnTo>
                  <a:lnTo>
                    <a:pt x="2700" y="14491"/>
                  </a:lnTo>
                  <a:lnTo>
                    <a:pt x="3510" y="16132"/>
                  </a:lnTo>
                  <a:lnTo>
                    <a:pt x="4320" y="17225"/>
                  </a:lnTo>
                  <a:lnTo>
                    <a:pt x="5670" y="18592"/>
                  </a:lnTo>
                  <a:lnTo>
                    <a:pt x="7020" y="19139"/>
                  </a:lnTo>
                  <a:lnTo>
                    <a:pt x="8910" y="19686"/>
                  </a:lnTo>
                  <a:lnTo>
                    <a:pt x="12690" y="19686"/>
                  </a:lnTo>
                  <a:lnTo>
                    <a:pt x="15930" y="18592"/>
                  </a:lnTo>
                  <a:lnTo>
                    <a:pt x="17010" y="17225"/>
                  </a:lnTo>
                  <a:lnTo>
                    <a:pt x="18360" y="16132"/>
                  </a:lnTo>
                  <a:lnTo>
                    <a:pt x="19440" y="12851"/>
                  </a:lnTo>
                  <a:lnTo>
                    <a:pt x="19440" y="10937"/>
                  </a:lnTo>
                  <a:close/>
                  <a:moveTo>
                    <a:pt x="10800" y="21600"/>
                  </a:moveTo>
                  <a:lnTo>
                    <a:pt x="8370" y="21600"/>
                  </a:lnTo>
                  <a:lnTo>
                    <a:pt x="6210" y="20780"/>
                  </a:lnTo>
                  <a:lnTo>
                    <a:pt x="4320" y="19959"/>
                  </a:lnTo>
                  <a:lnTo>
                    <a:pt x="2700" y="18866"/>
                  </a:lnTo>
                  <a:lnTo>
                    <a:pt x="1620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20" y="4375"/>
                  </a:lnTo>
                  <a:lnTo>
                    <a:pt x="2700" y="2734"/>
                  </a:lnTo>
                  <a:lnTo>
                    <a:pt x="4320" y="1641"/>
                  </a:lnTo>
                  <a:lnTo>
                    <a:pt x="6210" y="820"/>
                  </a:lnTo>
                  <a:lnTo>
                    <a:pt x="8370" y="0"/>
                  </a:lnTo>
                  <a:lnTo>
                    <a:pt x="13230" y="0"/>
                  </a:lnTo>
                  <a:lnTo>
                    <a:pt x="17010" y="1641"/>
                  </a:lnTo>
                  <a:lnTo>
                    <a:pt x="18630" y="2734"/>
                  </a:lnTo>
                  <a:lnTo>
                    <a:pt x="19710" y="4375"/>
                  </a:lnTo>
                  <a:lnTo>
                    <a:pt x="21060" y="6289"/>
                  </a:lnTo>
                  <a:lnTo>
                    <a:pt x="21330" y="8203"/>
                  </a:lnTo>
                  <a:lnTo>
                    <a:pt x="21600" y="10937"/>
                  </a:lnTo>
                  <a:lnTo>
                    <a:pt x="21330" y="13397"/>
                  </a:lnTo>
                  <a:lnTo>
                    <a:pt x="21060" y="15311"/>
                  </a:lnTo>
                  <a:lnTo>
                    <a:pt x="19710" y="17225"/>
                  </a:lnTo>
                  <a:lnTo>
                    <a:pt x="18630" y="18866"/>
                  </a:lnTo>
                  <a:lnTo>
                    <a:pt x="17010" y="19959"/>
                  </a:lnTo>
                  <a:lnTo>
                    <a:pt x="1323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40513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92" y="0"/>
                  </a:lnTo>
                  <a:lnTo>
                    <a:pt x="10800" y="19356"/>
                  </a:lnTo>
                  <a:lnTo>
                    <a:pt x="19108" y="0"/>
                  </a:lnTo>
                  <a:lnTo>
                    <a:pt x="21600" y="0"/>
                  </a:lnTo>
                  <a:lnTo>
                    <a:pt x="12462" y="21600"/>
                  </a:lnTo>
                  <a:lnTo>
                    <a:pt x="96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4098926" y="460375"/>
              <a:ext cx="38124" cy="52380"/>
            </a:xfrm>
            <a:custGeom>
              <a:rect b="b" l="l" r="r" t="t"/>
              <a:pathLst>
                <a:path extrusionOk="0" h="21600" w="21600">
                  <a:moveTo>
                    <a:pt x="13315" y="0"/>
                  </a:moveTo>
                  <a:lnTo>
                    <a:pt x="16274" y="0"/>
                  </a:lnTo>
                  <a:lnTo>
                    <a:pt x="12427" y="3456"/>
                  </a:lnTo>
                  <a:lnTo>
                    <a:pt x="10652" y="3456"/>
                  </a:lnTo>
                  <a:lnTo>
                    <a:pt x="13315" y="0"/>
                  </a:lnTo>
                  <a:close/>
                  <a:moveTo>
                    <a:pt x="9764" y="14472"/>
                  </a:moveTo>
                  <a:lnTo>
                    <a:pt x="0" y="4968"/>
                  </a:lnTo>
                  <a:lnTo>
                    <a:pt x="2959" y="4968"/>
                  </a:lnTo>
                  <a:lnTo>
                    <a:pt x="10948" y="13176"/>
                  </a:lnTo>
                  <a:lnTo>
                    <a:pt x="19233" y="4968"/>
                  </a:lnTo>
                  <a:lnTo>
                    <a:pt x="21600" y="4968"/>
                  </a:lnTo>
                  <a:lnTo>
                    <a:pt x="11836" y="14472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44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4144963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0940" y="1914"/>
                  </a:moveTo>
                  <a:lnTo>
                    <a:pt x="9257" y="1914"/>
                  </a:lnTo>
                  <a:lnTo>
                    <a:pt x="7294" y="2461"/>
                  </a:lnTo>
                  <a:lnTo>
                    <a:pt x="5891" y="3008"/>
                  </a:lnTo>
                  <a:lnTo>
                    <a:pt x="4488" y="4375"/>
                  </a:lnTo>
                  <a:lnTo>
                    <a:pt x="3647" y="5468"/>
                  </a:lnTo>
                  <a:lnTo>
                    <a:pt x="2805" y="7109"/>
                  </a:lnTo>
                  <a:lnTo>
                    <a:pt x="2244" y="10937"/>
                  </a:lnTo>
                  <a:lnTo>
                    <a:pt x="2525" y="12851"/>
                  </a:lnTo>
                  <a:lnTo>
                    <a:pt x="2805" y="14491"/>
                  </a:lnTo>
                  <a:lnTo>
                    <a:pt x="3366" y="16132"/>
                  </a:lnTo>
                  <a:lnTo>
                    <a:pt x="5891" y="18592"/>
                  </a:lnTo>
                  <a:lnTo>
                    <a:pt x="7294" y="19139"/>
                  </a:lnTo>
                  <a:lnTo>
                    <a:pt x="8977" y="19686"/>
                  </a:lnTo>
                  <a:lnTo>
                    <a:pt x="12343" y="19686"/>
                  </a:lnTo>
                  <a:lnTo>
                    <a:pt x="13745" y="19139"/>
                  </a:lnTo>
                  <a:lnTo>
                    <a:pt x="15148" y="18866"/>
                  </a:lnTo>
                  <a:lnTo>
                    <a:pt x="17392" y="17225"/>
                  </a:lnTo>
                  <a:lnTo>
                    <a:pt x="18234" y="16132"/>
                  </a:lnTo>
                  <a:lnTo>
                    <a:pt x="18795" y="15038"/>
                  </a:lnTo>
                  <a:lnTo>
                    <a:pt x="19075" y="13397"/>
                  </a:lnTo>
                  <a:lnTo>
                    <a:pt x="21600" y="13397"/>
                  </a:lnTo>
                  <a:lnTo>
                    <a:pt x="21039" y="15311"/>
                  </a:lnTo>
                  <a:lnTo>
                    <a:pt x="20197" y="16952"/>
                  </a:lnTo>
                  <a:lnTo>
                    <a:pt x="19075" y="18592"/>
                  </a:lnTo>
                  <a:lnTo>
                    <a:pt x="17953" y="19686"/>
                  </a:lnTo>
                  <a:lnTo>
                    <a:pt x="14587" y="21327"/>
                  </a:lnTo>
                  <a:lnTo>
                    <a:pt x="12904" y="21600"/>
                  </a:lnTo>
                  <a:lnTo>
                    <a:pt x="8696" y="21600"/>
                  </a:lnTo>
                  <a:lnTo>
                    <a:pt x="6452" y="20780"/>
                  </a:lnTo>
                  <a:lnTo>
                    <a:pt x="4488" y="19959"/>
                  </a:lnTo>
                  <a:lnTo>
                    <a:pt x="2805" y="18866"/>
                  </a:lnTo>
                  <a:lnTo>
                    <a:pt x="1683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83" y="4375"/>
                  </a:lnTo>
                  <a:lnTo>
                    <a:pt x="2805" y="2734"/>
                  </a:lnTo>
                  <a:lnTo>
                    <a:pt x="4488" y="1641"/>
                  </a:lnTo>
                  <a:lnTo>
                    <a:pt x="6452" y="820"/>
                  </a:lnTo>
                  <a:lnTo>
                    <a:pt x="8696" y="0"/>
                  </a:lnTo>
                  <a:lnTo>
                    <a:pt x="13465" y="0"/>
                  </a:lnTo>
                  <a:lnTo>
                    <a:pt x="15148" y="273"/>
                  </a:lnTo>
                  <a:lnTo>
                    <a:pt x="17953" y="1914"/>
                  </a:lnTo>
                  <a:lnTo>
                    <a:pt x="19075" y="2734"/>
                  </a:lnTo>
                  <a:lnTo>
                    <a:pt x="20197" y="4375"/>
                  </a:lnTo>
                  <a:lnTo>
                    <a:pt x="20758" y="5468"/>
                  </a:lnTo>
                  <a:lnTo>
                    <a:pt x="21039" y="7109"/>
                  </a:lnTo>
                  <a:lnTo>
                    <a:pt x="19075" y="7109"/>
                  </a:lnTo>
                  <a:lnTo>
                    <a:pt x="18795" y="5742"/>
                  </a:lnTo>
                  <a:lnTo>
                    <a:pt x="17953" y="5195"/>
                  </a:lnTo>
                  <a:lnTo>
                    <a:pt x="17112" y="3828"/>
                  </a:lnTo>
                  <a:lnTo>
                    <a:pt x="16270" y="3008"/>
                  </a:lnTo>
                  <a:lnTo>
                    <a:pt x="15429" y="2734"/>
                  </a:lnTo>
                  <a:lnTo>
                    <a:pt x="14306" y="2461"/>
                  </a:lnTo>
                  <a:lnTo>
                    <a:pt x="12623" y="1914"/>
                  </a:lnTo>
                  <a:lnTo>
                    <a:pt x="10940" y="191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4197351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658" y="0"/>
                  </a:lnTo>
                  <a:lnTo>
                    <a:pt x="2658" y="8977"/>
                  </a:lnTo>
                  <a:lnTo>
                    <a:pt x="18942" y="8977"/>
                  </a:lnTo>
                  <a:lnTo>
                    <a:pt x="1894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942" y="21600"/>
                  </a:lnTo>
                  <a:lnTo>
                    <a:pt x="18942" y="10940"/>
                  </a:lnTo>
                  <a:lnTo>
                    <a:pt x="2658" y="10940"/>
                  </a:lnTo>
                  <a:lnTo>
                    <a:pt x="26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4243388" y="471488"/>
              <a:ext cx="42876" cy="42876"/>
            </a:xfrm>
            <a:custGeom>
              <a:rect b="b" l="l" r="r" t="t"/>
              <a:pathLst>
                <a:path extrusionOk="0" h="21600" w="21600">
                  <a:moveTo>
                    <a:pt x="19467" y="10937"/>
                  </a:moveTo>
                  <a:lnTo>
                    <a:pt x="18933" y="7109"/>
                  </a:lnTo>
                  <a:lnTo>
                    <a:pt x="18133" y="5468"/>
                  </a:lnTo>
                  <a:lnTo>
                    <a:pt x="17333" y="4375"/>
                  </a:lnTo>
                  <a:lnTo>
                    <a:pt x="15733" y="3008"/>
                  </a:lnTo>
                  <a:lnTo>
                    <a:pt x="14667" y="2461"/>
                  </a:lnTo>
                  <a:lnTo>
                    <a:pt x="12533" y="1914"/>
                  </a:lnTo>
                  <a:lnTo>
                    <a:pt x="8800" y="1914"/>
                  </a:lnTo>
                  <a:lnTo>
                    <a:pt x="7200" y="2461"/>
                  </a:lnTo>
                  <a:lnTo>
                    <a:pt x="5867" y="3008"/>
                  </a:lnTo>
                  <a:lnTo>
                    <a:pt x="3467" y="5468"/>
                  </a:lnTo>
                  <a:lnTo>
                    <a:pt x="2667" y="7109"/>
                  </a:lnTo>
                  <a:lnTo>
                    <a:pt x="2400" y="9023"/>
                  </a:lnTo>
                  <a:lnTo>
                    <a:pt x="2400" y="12851"/>
                  </a:lnTo>
                  <a:lnTo>
                    <a:pt x="2667" y="14491"/>
                  </a:lnTo>
                  <a:lnTo>
                    <a:pt x="3467" y="16132"/>
                  </a:lnTo>
                  <a:lnTo>
                    <a:pt x="5867" y="18592"/>
                  </a:lnTo>
                  <a:lnTo>
                    <a:pt x="7200" y="19139"/>
                  </a:lnTo>
                  <a:lnTo>
                    <a:pt x="8800" y="19686"/>
                  </a:lnTo>
                  <a:lnTo>
                    <a:pt x="12533" y="19686"/>
                  </a:lnTo>
                  <a:lnTo>
                    <a:pt x="14667" y="19139"/>
                  </a:lnTo>
                  <a:lnTo>
                    <a:pt x="15733" y="18592"/>
                  </a:lnTo>
                  <a:lnTo>
                    <a:pt x="17333" y="17225"/>
                  </a:lnTo>
                  <a:lnTo>
                    <a:pt x="18133" y="16132"/>
                  </a:lnTo>
                  <a:lnTo>
                    <a:pt x="18933" y="14491"/>
                  </a:lnTo>
                  <a:lnTo>
                    <a:pt x="19200" y="12851"/>
                  </a:lnTo>
                  <a:lnTo>
                    <a:pt x="19467" y="10937"/>
                  </a:lnTo>
                  <a:close/>
                  <a:moveTo>
                    <a:pt x="10667" y="21600"/>
                  </a:moveTo>
                  <a:lnTo>
                    <a:pt x="8533" y="21600"/>
                  </a:lnTo>
                  <a:lnTo>
                    <a:pt x="6400" y="20780"/>
                  </a:lnTo>
                  <a:lnTo>
                    <a:pt x="4533" y="19959"/>
                  </a:lnTo>
                  <a:lnTo>
                    <a:pt x="2933" y="18866"/>
                  </a:lnTo>
                  <a:lnTo>
                    <a:pt x="1867" y="17225"/>
                  </a:lnTo>
                  <a:lnTo>
                    <a:pt x="800" y="15311"/>
                  </a:lnTo>
                  <a:lnTo>
                    <a:pt x="267" y="13397"/>
                  </a:lnTo>
                  <a:lnTo>
                    <a:pt x="0" y="10937"/>
                  </a:lnTo>
                  <a:lnTo>
                    <a:pt x="267" y="8203"/>
                  </a:lnTo>
                  <a:lnTo>
                    <a:pt x="800" y="6289"/>
                  </a:lnTo>
                  <a:lnTo>
                    <a:pt x="1867" y="4375"/>
                  </a:lnTo>
                  <a:lnTo>
                    <a:pt x="2933" y="2734"/>
                  </a:lnTo>
                  <a:lnTo>
                    <a:pt x="4533" y="1641"/>
                  </a:lnTo>
                  <a:lnTo>
                    <a:pt x="6400" y="820"/>
                  </a:lnTo>
                  <a:lnTo>
                    <a:pt x="8533" y="0"/>
                  </a:lnTo>
                  <a:lnTo>
                    <a:pt x="13067" y="0"/>
                  </a:lnTo>
                  <a:lnTo>
                    <a:pt x="15467" y="820"/>
                  </a:lnTo>
                  <a:lnTo>
                    <a:pt x="17333" y="1641"/>
                  </a:lnTo>
                  <a:lnTo>
                    <a:pt x="18933" y="2734"/>
                  </a:lnTo>
                  <a:lnTo>
                    <a:pt x="20000" y="4375"/>
                  </a:lnTo>
                  <a:lnTo>
                    <a:pt x="21600" y="8203"/>
                  </a:lnTo>
                  <a:lnTo>
                    <a:pt x="21600" y="13397"/>
                  </a:lnTo>
                  <a:lnTo>
                    <a:pt x="20000" y="17225"/>
                  </a:lnTo>
                  <a:lnTo>
                    <a:pt x="18933" y="18866"/>
                  </a:lnTo>
                  <a:lnTo>
                    <a:pt x="17333" y="19959"/>
                  </a:lnTo>
                  <a:lnTo>
                    <a:pt x="15467" y="20780"/>
                  </a:lnTo>
                  <a:lnTo>
                    <a:pt x="13067" y="21600"/>
                  </a:lnTo>
                  <a:lnTo>
                    <a:pt x="10667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926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64" y="0"/>
                  </a:lnTo>
                  <a:lnTo>
                    <a:pt x="10940" y="19356"/>
                  </a:lnTo>
                  <a:lnTo>
                    <a:pt x="19356" y="0"/>
                  </a:lnTo>
                  <a:lnTo>
                    <a:pt x="21600" y="0"/>
                  </a:lnTo>
                  <a:lnTo>
                    <a:pt x="12062" y="21600"/>
                  </a:lnTo>
                  <a:lnTo>
                    <a:pt x="9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340226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9764" y="12343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10652" y="10660"/>
                  </a:lnTo>
                  <a:lnTo>
                    <a:pt x="18641" y="0"/>
                  </a:lnTo>
                  <a:lnTo>
                    <a:pt x="21600" y="0"/>
                  </a:lnTo>
                  <a:lnTo>
                    <a:pt x="11836" y="12343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234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-1" y="0"/>
              <a:ext cx="827100" cy="550800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85761" y="65088"/>
              <a:ext cx="55566" cy="55566"/>
            </a:xfrm>
            <a:custGeom>
              <a:rect b="b" l="l" r="r" t="t"/>
              <a:pathLst>
                <a:path extrusionOk="0" h="21600" w="21600">
                  <a:moveTo>
                    <a:pt x="4037" y="21600"/>
                  </a:moveTo>
                  <a:lnTo>
                    <a:pt x="10901" y="16357"/>
                  </a:lnTo>
                  <a:lnTo>
                    <a:pt x="17563" y="21600"/>
                  </a:lnTo>
                  <a:lnTo>
                    <a:pt x="14938" y="13421"/>
                  </a:lnTo>
                  <a:lnTo>
                    <a:pt x="21600" y="8179"/>
                  </a:lnTo>
                  <a:lnTo>
                    <a:pt x="13525" y="8179"/>
                  </a:lnTo>
                  <a:lnTo>
                    <a:pt x="10901" y="0"/>
                  </a:lnTo>
                  <a:lnTo>
                    <a:pt x="8277" y="8179"/>
                  </a:lnTo>
                  <a:lnTo>
                    <a:pt x="0" y="8179"/>
                  </a:lnTo>
                  <a:lnTo>
                    <a:pt x="6662" y="13421"/>
                  </a:lnTo>
                  <a:lnTo>
                    <a:pt x="4037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95274" y="88900"/>
              <a:ext cx="57132" cy="55566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lnTo>
                    <a:pt x="106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28598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0"/>
                  </a:moveTo>
                  <a:lnTo>
                    <a:pt x="8400" y="8598"/>
                  </a:lnTo>
                  <a:lnTo>
                    <a:pt x="0" y="859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598"/>
                  </a:lnTo>
                  <a:lnTo>
                    <a:pt x="13400" y="8598"/>
                  </a:lnTo>
                  <a:lnTo>
                    <a:pt x="1100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03198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16306"/>
                  </a:moveTo>
                  <a:lnTo>
                    <a:pt x="17600" y="21600"/>
                  </a:lnTo>
                  <a:lnTo>
                    <a:pt x="15000" y="13341"/>
                  </a:lnTo>
                  <a:lnTo>
                    <a:pt x="21600" y="8259"/>
                  </a:lnTo>
                  <a:lnTo>
                    <a:pt x="13600" y="8259"/>
                  </a:lnTo>
                  <a:lnTo>
                    <a:pt x="11000" y="0"/>
                  </a:lnTo>
                  <a:lnTo>
                    <a:pt x="8400" y="8259"/>
                  </a:lnTo>
                  <a:lnTo>
                    <a:pt x="0" y="8259"/>
                  </a:lnTo>
                  <a:lnTo>
                    <a:pt x="7000" y="13341"/>
                  </a:lnTo>
                  <a:lnTo>
                    <a:pt x="4400" y="21600"/>
                  </a:lnTo>
                  <a:lnTo>
                    <a:pt x="11000" y="1630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28598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400" y="8388"/>
                  </a:moveTo>
                  <a:lnTo>
                    <a:pt x="110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388"/>
                  </a:lnTo>
                  <a:lnTo>
                    <a:pt x="134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95274" y="40322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08"/>
                  </a:moveTo>
                  <a:lnTo>
                    <a:pt x="108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85761" y="427038"/>
              <a:ext cx="55566" cy="54000"/>
            </a:xfrm>
            <a:custGeom>
              <a:rect b="b" l="l" r="r" t="t"/>
              <a:pathLst>
                <a:path extrusionOk="0" h="21600" w="21600">
                  <a:moveTo>
                    <a:pt x="13525" y="8259"/>
                  </a:moveTo>
                  <a:lnTo>
                    <a:pt x="10901" y="0"/>
                  </a:lnTo>
                  <a:lnTo>
                    <a:pt x="8277" y="8259"/>
                  </a:lnTo>
                  <a:lnTo>
                    <a:pt x="0" y="8259"/>
                  </a:lnTo>
                  <a:lnTo>
                    <a:pt x="6662" y="13341"/>
                  </a:lnTo>
                  <a:lnTo>
                    <a:pt x="4037" y="21600"/>
                  </a:lnTo>
                  <a:lnTo>
                    <a:pt x="10901" y="16518"/>
                  </a:lnTo>
                  <a:lnTo>
                    <a:pt x="17563" y="21600"/>
                  </a:lnTo>
                  <a:lnTo>
                    <a:pt x="14938" y="13341"/>
                  </a:lnTo>
                  <a:lnTo>
                    <a:pt x="21600" y="8259"/>
                  </a:lnTo>
                  <a:lnTo>
                    <a:pt x="13525" y="825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74661" y="403225"/>
              <a:ext cx="58752" cy="54000"/>
            </a:xfrm>
            <a:custGeom>
              <a:rect b="b" l="l" r="r" t="t"/>
              <a:pathLst>
                <a:path extrusionOk="0" h="21600" w="21600">
                  <a:moveTo>
                    <a:pt x="13277" y="8308"/>
                  </a:moveTo>
                  <a:lnTo>
                    <a:pt x="10701" y="0"/>
                  </a:lnTo>
                  <a:lnTo>
                    <a:pt x="8323" y="8308"/>
                  </a:lnTo>
                  <a:lnTo>
                    <a:pt x="0" y="8308"/>
                  </a:lnTo>
                  <a:lnTo>
                    <a:pt x="6738" y="13085"/>
                  </a:lnTo>
                  <a:lnTo>
                    <a:pt x="4161" y="21600"/>
                  </a:lnTo>
                  <a:lnTo>
                    <a:pt x="10701" y="16408"/>
                  </a:lnTo>
                  <a:lnTo>
                    <a:pt x="17240" y="21600"/>
                  </a:lnTo>
                  <a:lnTo>
                    <a:pt x="14862" y="13085"/>
                  </a:lnTo>
                  <a:lnTo>
                    <a:pt x="21600" y="8308"/>
                  </a:lnTo>
                  <a:lnTo>
                    <a:pt x="13277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41336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88"/>
                  </a:moveTo>
                  <a:lnTo>
                    <a:pt x="106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000" y="21600"/>
                  </a:lnTo>
                  <a:lnTo>
                    <a:pt x="10600" y="16567"/>
                  </a:lnTo>
                  <a:lnTo>
                    <a:pt x="17200" y="21600"/>
                  </a:lnTo>
                  <a:lnTo>
                    <a:pt x="14600" y="13421"/>
                  </a:lnTo>
                  <a:lnTo>
                    <a:pt x="21600" y="8388"/>
                  </a:lnTo>
                  <a:lnTo>
                    <a:pt x="132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65150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21600" y="8515"/>
                  </a:moveTo>
                  <a:lnTo>
                    <a:pt x="13400" y="8515"/>
                  </a:lnTo>
                  <a:lnTo>
                    <a:pt x="10800" y="0"/>
                  </a:lnTo>
                  <a:lnTo>
                    <a:pt x="8200" y="8515"/>
                  </a:lnTo>
                  <a:lnTo>
                    <a:pt x="0" y="8515"/>
                  </a:lnTo>
                  <a:lnTo>
                    <a:pt x="6800" y="13292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400" y="21600"/>
                  </a:lnTo>
                  <a:lnTo>
                    <a:pt x="14800" y="13292"/>
                  </a:lnTo>
                  <a:lnTo>
                    <a:pt x="21600" y="851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41336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357"/>
                  </a:lnTo>
                  <a:lnTo>
                    <a:pt x="17200" y="21600"/>
                  </a:lnTo>
                  <a:lnTo>
                    <a:pt x="15000" y="13421"/>
                  </a:lnTo>
                  <a:lnTo>
                    <a:pt x="21600" y="8179"/>
                  </a:lnTo>
                  <a:lnTo>
                    <a:pt x="13200" y="8179"/>
                  </a:lnTo>
                  <a:lnTo>
                    <a:pt x="10600" y="0"/>
                  </a:lnTo>
                  <a:lnTo>
                    <a:pt x="8400" y="8179"/>
                  </a:lnTo>
                  <a:lnTo>
                    <a:pt x="0" y="8179"/>
                  </a:lnTo>
                  <a:lnTo>
                    <a:pt x="6600" y="13421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74661" y="88900"/>
              <a:ext cx="58752" cy="55566"/>
            </a:xfrm>
            <a:custGeom>
              <a:rect b="b" l="l" r="r" t="t"/>
              <a:pathLst>
                <a:path extrusionOk="0" h="21600" w="21600">
                  <a:moveTo>
                    <a:pt x="10899" y="0"/>
                  </a:moveTo>
                  <a:lnTo>
                    <a:pt x="8323" y="8308"/>
                  </a:lnTo>
                  <a:lnTo>
                    <a:pt x="0" y="8308"/>
                  </a:lnTo>
                  <a:lnTo>
                    <a:pt x="6936" y="13500"/>
                  </a:lnTo>
                  <a:lnTo>
                    <a:pt x="4360" y="21600"/>
                  </a:lnTo>
                  <a:lnTo>
                    <a:pt x="10899" y="16408"/>
                  </a:lnTo>
                  <a:lnTo>
                    <a:pt x="17439" y="21600"/>
                  </a:lnTo>
                  <a:lnTo>
                    <a:pt x="14862" y="13500"/>
                  </a:lnTo>
                  <a:lnTo>
                    <a:pt x="21600" y="8308"/>
                  </a:lnTo>
                  <a:lnTo>
                    <a:pt x="13277" y="8308"/>
                  </a:lnTo>
                  <a:lnTo>
                    <a:pt x="10899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917575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7153" y="8611"/>
                  </a:lnTo>
                  <a:lnTo>
                    <a:pt x="17153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976312" y="82550"/>
              <a:ext cx="73008" cy="79380"/>
            </a:xfrm>
            <a:custGeom>
              <a:rect b="b" l="l" r="r" t="t"/>
              <a:pathLst>
                <a:path extrusionOk="0" h="21600" w="21600">
                  <a:moveTo>
                    <a:pt x="11896" y="21600"/>
                  </a:moveTo>
                  <a:lnTo>
                    <a:pt x="9861" y="21600"/>
                  </a:lnTo>
                  <a:lnTo>
                    <a:pt x="0" y="0"/>
                  </a:lnTo>
                  <a:lnTo>
                    <a:pt x="4070" y="0"/>
                  </a:lnTo>
                  <a:lnTo>
                    <a:pt x="10957" y="15592"/>
                  </a:lnTo>
                  <a:lnTo>
                    <a:pt x="17530" y="0"/>
                  </a:lnTo>
                  <a:lnTo>
                    <a:pt x="21600" y="0"/>
                  </a:lnTo>
                  <a:lnTo>
                    <a:pt x="1189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060450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780" y="21600"/>
                  </a:moveTo>
                  <a:lnTo>
                    <a:pt x="8569" y="12467"/>
                  </a:lnTo>
                  <a:lnTo>
                    <a:pt x="6783" y="12467"/>
                  </a:lnTo>
                  <a:lnTo>
                    <a:pt x="4106" y="12322"/>
                  </a:lnTo>
                  <a:lnTo>
                    <a:pt x="4106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3035" y="145"/>
                  </a:lnTo>
                  <a:lnTo>
                    <a:pt x="5712" y="0"/>
                  </a:lnTo>
                  <a:lnTo>
                    <a:pt x="7498" y="0"/>
                  </a:lnTo>
                  <a:lnTo>
                    <a:pt x="9997" y="145"/>
                  </a:lnTo>
                  <a:lnTo>
                    <a:pt x="12317" y="435"/>
                  </a:lnTo>
                  <a:lnTo>
                    <a:pt x="14460" y="725"/>
                  </a:lnTo>
                  <a:lnTo>
                    <a:pt x="16066" y="1450"/>
                  </a:lnTo>
                  <a:lnTo>
                    <a:pt x="16959" y="2464"/>
                  </a:lnTo>
                  <a:lnTo>
                    <a:pt x="18030" y="3479"/>
                  </a:lnTo>
                  <a:lnTo>
                    <a:pt x="18565" y="4784"/>
                  </a:lnTo>
                  <a:lnTo>
                    <a:pt x="18565" y="7103"/>
                  </a:lnTo>
                  <a:lnTo>
                    <a:pt x="18387" y="8118"/>
                  </a:lnTo>
                  <a:lnTo>
                    <a:pt x="17494" y="8988"/>
                  </a:lnTo>
                  <a:lnTo>
                    <a:pt x="16780" y="9713"/>
                  </a:lnTo>
                  <a:lnTo>
                    <a:pt x="16066" y="10583"/>
                  </a:lnTo>
                  <a:lnTo>
                    <a:pt x="13924" y="11452"/>
                  </a:lnTo>
                  <a:lnTo>
                    <a:pt x="12674" y="11887"/>
                  </a:lnTo>
                  <a:lnTo>
                    <a:pt x="21600" y="21600"/>
                  </a:lnTo>
                  <a:lnTo>
                    <a:pt x="16780" y="21600"/>
                  </a:lnTo>
                  <a:close/>
                  <a:moveTo>
                    <a:pt x="4106" y="2899"/>
                  </a:moveTo>
                  <a:lnTo>
                    <a:pt x="4106" y="9713"/>
                  </a:lnTo>
                  <a:lnTo>
                    <a:pt x="5712" y="10003"/>
                  </a:lnTo>
                  <a:lnTo>
                    <a:pt x="8747" y="10003"/>
                  </a:lnTo>
                  <a:lnTo>
                    <a:pt x="10354" y="9713"/>
                  </a:lnTo>
                  <a:lnTo>
                    <a:pt x="11603" y="9568"/>
                  </a:lnTo>
                  <a:lnTo>
                    <a:pt x="12674" y="9133"/>
                  </a:lnTo>
                  <a:lnTo>
                    <a:pt x="13388" y="8553"/>
                  </a:lnTo>
                  <a:lnTo>
                    <a:pt x="13924" y="7828"/>
                  </a:lnTo>
                  <a:lnTo>
                    <a:pt x="14102" y="7103"/>
                  </a:lnTo>
                  <a:lnTo>
                    <a:pt x="14102" y="5219"/>
                  </a:lnTo>
                  <a:lnTo>
                    <a:pt x="13745" y="4494"/>
                  </a:lnTo>
                  <a:lnTo>
                    <a:pt x="13210" y="3914"/>
                  </a:lnTo>
                  <a:lnTo>
                    <a:pt x="11425" y="3044"/>
                  </a:lnTo>
                  <a:lnTo>
                    <a:pt x="9997" y="2899"/>
                  </a:lnTo>
                  <a:lnTo>
                    <a:pt x="8569" y="2609"/>
                  </a:lnTo>
                  <a:lnTo>
                    <a:pt x="5712" y="2609"/>
                  </a:lnTo>
                  <a:lnTo>
                    <a:pt x="4106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28712" y="80963"/>
              <a:ext cx="76194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151" y="8556"/>
                  </a:lnTo>
                  <a:lnTo>
                    <a:pt x="604" y="6452"/>
                  </a:lnTo>
                  <a:lnTo>
                    <a:pt x="1510" y="4629"/>
                  </a:lnTo>
                  <a:lnTo>
                    <a:pt x="2870" y="3086"/>
                  </a:lnTo>
                  <a:lnTo>
                    <a:pt x="3474" y="2384"/>
                  </a:lnTo>
                  <a:lnTo>
                    <a:pt x="5287" y="1262"/>
                  </a:lnTo>
                  <a:lnTo>
                    <a:pt x="6042" y="842"/>
                  </a:lnTo>
                  <a:lnTo>
                    <a:pt x="7099" y="421"/>
                  </a:lnTo>
                  <a:lnTo>
                    <a:pt x="8006" y="281"/>
                  </a:lnTo>
                  <a:lnTo>
                    <a:pt x="9365" y="281"/>
                  </a:lnTo>
                  <a:lnTo>
                    <a:pt x="10422" y="0"/>
                  </a:lnTo>
                  <a:lnTo>
                    <a:pt x="12990" y="281"/>
                  </a:lnTo>
                  <a:lnTo>
                    <a:pt x="15256" y="842"/>
                  </a:lnTo>
                  <a:lnTo>
                    <a:pt x="16162" y="1262"/>
                  </a:lnTo>
                  <a:lnTo>
                    <a:pt x="17220" y="1683"/>
                  </a:lnTo>
                  <a:lnTo>
                    <a:pt x="17824" y="2244"/>
                  </a:lnTo>
                  <a:lnTo>
                    <a:pt x="18730" y="2805"/>
                  </a:lnTo>
                  <a:lnTo>
                    <a:pt x="19334" y="3647"/>
                  </a:lnTo>
                  <a:lnTo>
                    <a:pt x="20090" y="4488"/>
                  </a:lnTo>
                  <a:lnTo>
                    <a:pt x="20392" y="5330"/>
                  </a:lnTo>
                  <a:lnTo>
                    <a:pt x="20845" y="6312"/>
                  </a:lnTo>
                  <a:lnTo>
                    <a:pt x="21298" y="8275"/>
                  </a:lnTo>
                  <a:lnTo>
                    <a:pt x="21600" y="10660"/>
                  </a:lnTo>
                  <a:lnTo>
                    <a:pt x="21298" y="13184"/>
                  </a:lnTo>
                  <a:lnTo>
                    <a:pt x="20845" y="15148"/>
                  </a:lnTo>
                  <a:lnTo>
                    <a:pt x="20392" y="16130"/>
                  </a:lnTo>
                  <a:lnTo>
                    <a:pt x="20090" y="17252"/>
                  </a:lnTo>
                  <a:lnTo>
                    <a:pt x="19334" y="17953"/>
                  </a:lnTo>
                  <a:lnTo>
                    <a:pt x="18730" y="18795"/>
                  </a:lnTo>
                  <a:lnTo>
                    <a:pt x="17824" y="19356"/>
                  </a:lnTo>
                  <a:lnTo>
                    <a:pt x="16917" y="20057"/>
                  </a:lnTo>
                  <a:lnTo>
                    <a:pt x="16162" y="20478"/>
                  </a:lnTo>
                  <a:lnTo>
                    <a:pt x="15256" y="20758"/>
                  </a:lnTo>
                  <a:lnTo>
                    <a:pt x="14199" y="21179"/>
                  </a:lnTo>
                  <a:lnTo>
                    <a:pt x="12990" y="21460"/>
                  </a:lnTo>
                  <a:lnTo>
                    <a:pt x="11782" y="21600"/>
                  </a:lnTo>
                  <a:lnTo>
                    <a:pt x="9063" y="21600"/>
                  </a:lnTo>
                  <a:lnTo>
                    <a:pt x="8006" y="21460"/>
                  </a:lnTo>
                  <a:lnTo>
                    <a:pt x="6948" y="21179"/>
                  </a:lnTo>
                  <a:lnTo>
                    <a:pt x="6042" y="20758"/>
                  </a:lnTo>
                  <a:lnTo>
                    <a:pt x="5287" y="20478"/>
                  </a:lnTo>
                  <a:lnTo>
                    <a:pt x="4380" y="19777"/>
                  </a:lnTo>
                  <a:lnTo>
                    <a:pt x="3474" y="19216"/>
                  </a:lnTo>
                  <a:lnTo>
                    <a:pt x="2870" y="18655"/>
                  </a:lnTo>
                  <a:lnTo>
                    <a:pt x="1510" y="16971"/>
                  </a:lnTo>
                  <a:lnTo>
                    <a:pt x="604" y="15008"/>
                  </a:lnTo>
                  <a:lnTo>
                    <a:pt x="151" y="12904"/>
                  </a:lnTo>
                  <a:lnTo>
                    <a:pt x="0" y="10660"/>
                  </a:lnTo>
                  <a:close/>
                  <a:moveTo>
                    <a:pt x="3625" y="10660"/>
                  </a:moveTo>
                  <a:lnTo>
                    <a:pt x="3927" y="12343"/>
                  </a:lnTo>
                  <a:lnTo>
                    <a:pt x="4078" y="14026"/>
                  </a:lnTo>
                  <a:lnTo>
                    <a:pt x="5438" y="16551"/>
                  </a:lnTo>
                  <a:lnTo>
                    <a:pt x="6495" y="17813"/>
                  </a:lnTo>
                  <a:lnTo>
                    <a:pt x="7552" y="18374"/>
                  </a:lnTo>
                  <a:lnTo>
                    <a:pt x="8912" y="19075"/>
                  </a:lnTo>
                  <a:lnTo>
                    <a:pt x="12235" y="19075"/>
                  </a:lnTo>
                  <a:lnTo>
                    <a:pt x="13745" y="18655"/>
                  </a:lnTo>
                  <a:lnTo>
                    <a:pt x="14803" y="17813"/>
                  </a:lnTo>
                  <a:lnTo>
                    <a:pt x="15860" y="16831"/>
                  </a:lnTo>
                  <a:lnTo>
                    <a:pt x="16766" y="15569"/>
                  </a:lnTo>
                  <a:lnTo>
                    <a:pt x="17371" y="14166"/>
                  </a:lnTo>
                  <a:lnTo>
                    <a:pt x="17673" y="12483"/>
                  </a:lnTo>
                  <a:lnTo>
                    <a:pt x="17824" y="10660"/>
                  </a:lnTo>
                  <a:lnTo>
                    <a:pt x="17673" y="8696"/>
                  </a:lnTo>
                  <a:lnTo>
                    <a:pt x="17371" y="7153"/>
                  </a:lnTo>
                  <a:lnTo>
                    <a:pt x="16766" y="5891"/>
                  </a:lnTo>
                  <a:lnTo>
                    <a:pt x="15860" y="4629"/>
                  </a:lnTo>
                  <a:lnTo>
                    <a:pt x="14954" y="3927"/>
                  </a:lnTo>
                  <a:lnTo>
                    <a:pt x="13745" y="3086"/>
                  </a:lnTo>
                  <a:lnTo>
                    <a:pt x="12235" y="2805"/>
                  </a:lnTo>
                  <a:lnTo>
                    <a:pt x="10422" y="2665"/>
                  </a:lnTo>
                  <a:lnTo>
                    <a:pt x="8912" y="2805"/>
                  </a:lnTo>
                  <a:lnTo>
                    <a:pt x="7552" y="3226"/>
                  </a:lnTo>
                  <a:lnTo>
                    <a:pt x="6344" y="3927"/>
                  </a:lnTo>
                  <a:lnTo>
                    <a:pt x="4531" y="5891"/>
                  </a:lnTo>
                  <a:lnTo>
                    <a:pt x="4078" y="7294"/>
                  </a:lnTo>
                  <a:lnTo>
                    <a:pt x="3927" y="8977"/>
                  </a:lnTo>
                  <a:lnTo>
                    <a:pt x="3625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219200" y="82550"/>
              <a:ext cx="57132" cy="77814"/>
            </a:xfrm>
            <a:custGeom>
              <a:rect b="b" l="l" r="r" t="t"/>
              <a:pathLst>
                <a:path extrusionOk="0" h="21600" w="21600">
                  <a:moveTo>
                    <a:pt x="4643" y="13482"/>
                  </a:moveTo>
                  <a:lnTo>
                    <a:pt x="4643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4441" y="145"/>
                  </a:lnTo>
                  <a:lnTo>
                    <a:pt x="6460" y="0"/>
                  </a:lnTo>
                  <a:lnTo>
                    <a:pt x="9892" y="145"/>
                  </a:lnTo>
                  <a:lnTo>
                    <a:pt x="13121" y="435"/>
                  </a:lnTo>
                  <a:lnTo>
                    <a:pt x="15746" y="1015"/>
                  </a:lnTo>
                  <a:lnTo>
                    <a:pt x="17764" y="1595"/>
                  </a:lnTo>
                  <a:lnTo>
                    <a:pt x="19178" y="2464"/>
                  </a:lnTo>
                  <a:lnTo>
                    <a:pt x="20591" y="3479"/>
                  </a:lnTo>
                  <a:lnTo>
                    <a:pt x="21196" y="4784"/>
                  </a:lnTo>
                  <a:lnTo>
                    <a:pt x="21600" y="6234"/>
                  </a:lnTo>
                  <a:lnTo>
                    <a:pt x="21196" y="8118"/>
                  </a:lnTo>
                  <a:lnTo>
                    <a:pt x="20591" y="9568"/>
                  </a:lnTo>
                  <a:lnTo>
                    <a:pt x="19581" y="10728"/>
                  </a:lnTo>
                  <a:lnTo>
                    <a:pt x="17966" y="11887"/>
                  </a:lnTo>
                  <a:lnTo>
                    <a:pt x="16351" y="12467"/>
                  </a:lnTo>
                  <a:lnTo>
                    <a:pt x="13929" y="13047"/>
                  </a:lnTo>
                  <a:lnTo>
                    <a:pt x="11305" y="13482"/>
                  </a:lnTo>
                  <a:lnTo>
                    <a:pt x="4643" y="13482"/>
                  </a:lnTo>
                  <a:close/>
                  <a:moveTo>
                    <a:pt x="4643" y="2899"/>
                  </a:moveTo>
                  <a:lnTo>
                    <a:pt x="4643" y="10728"/>
                  </a:lnTo>
                  <a:lnTo>
                    <a:pt x="7065" y="10728"/>
                  </a:lnTo>
                  <a:lnTo>
                    <a:pt x="7873" y="11017"/>
                  </a:lnTo>
                  <a:lnTo>
                    <a:pt x="9892" y="10728"/>
                  </a:lnTo>
                  <a:lnTo>
                    <a:pt x="11708" y="10583"/>
                  </a:lnTo>
                  <a:lnTo>
                    <a:pt x="13121" y="10438"/>
                  </a:lnTo>
                  <a:lnTo>
                    <a:pt x="14535" y="9713"/>
                  </a:lnTo>
                  <a:lnTo>
                    <a:pt x="15342" y="9278"/>
                  </a:lnTo>
                  <a:lnTo>
                    <a:pt x="15948" y="8553"/>
                  </a:lnTo>
                  <a:lnTo>
                    <a:pt x="16553" y="7683"/>
                  </a:lnTo>
                  <a:lnTo>
                    <a:pt x="16553" y="5799"/>
                  </a:lnTo>
                  <a:lnTo>
                    <a:pt x="15342" y="4059"/>
                  </a:lnTo>
                  <a:lnTo>
                    <a:pt x="14333" y="3769"/>
                  </a:lnTo>
                  <a:lnTo>
                    <a:pt x="12718" y="3334"/>
                  </a:lnTo>
                  <a:lnTo>
                    <a:pt x="11305" y="2899"/>
                  </a:lnTo>
                  <a:lnTo>
                    <a:pt x="9286" y="2609"/>
                  </a:lnTo>
                  <a:lnTo>
                    <a:pt x="6056" y="2609"/>
                  </a:lnTo>
                  <a:lnTo>
                    <a:pt x="4643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285875" y="80963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0" y="20197"/>
                  </a:moveTo>
                  <a:lnTo>
                    <a:pt x="2004" y="17813"/>
                  </a:lnTo>
                  <a:lnTo>
                    <a:pt x="3563" y="18234"/>
                  </a:lnTo>
                  <a:lnTo>
                    <a:pt x="5567" y="18655"/>
                  </a:lnTo>
                  <a:lnTo>
                    <a:pt x="7794" y="19075"/>
                  </a:lnTo>
                  <a:lnTo>
                    <a:pt x="10911" y="19075"/>
                  </a:lnTo>
                  <a:lnTo>
                    <a:pt x="12247" y="18795"/>
                  </a:lnTo>
                  <a:lnTo>
                    <a:pt x="13584" y="18655"/>
                  </a:lnTo>
                  <a:lnTo>
                    <a:pt x="14474" y="18234"/>
                  </a:lnTo>
                  <a:lnTo>
                    <a:pt x="15142" y="17532"/>
                  </a:lnTo>
                  <a:lnTo>
                    <a:pt x="15810" y="17252"/>
                  </a:lnTo>
                  <a:lnTo>
                    <a:pt x="16256" y="16551"/>
                  </a:lnTo>
                  <a:lnTo>
                    <a:pt x="16478" y="15709"/>
                  </a:lnTo>
                  <a:lnTo>
                    <a:pt x="16256" y="14727"/>
                  </a:lnTo>
                  <a:lnTo>
                    <a:pt x="15142" y="14026"/>
                  </a:lnTo>
                  <a:lnTo>
                    <a:pt x="14474" y="13325"/>
                  </a:lnTo>
                  <a:lnTo>
                    <a:pt x="13584" y="12904"/>
                  </a:lnTo>
                  <a:lnTo>
                    <a:pt x="12025" y="12343"/>
                  </a:lnTo>
                  <a:lnTo>
                    <a:pt x="10021" y="11922"/>
                  </a:lnTo>
                  <a:lnTo>
                    <a:pt x="7126" y="11081"/>
                  </a:lnTo>
                  <a:lnTo>
                    <a:pt x="5344" y="10519"/>
                  </a:lnTo>
                  <a:lnTo>
                    <a:pt x="3563" y="10099"/>
                  </a:lnTo>
                  <a:lnTo>
                    <a:pt x="2449" y="9538"/>
                  </a:lnTo>
                  <a:lnTo>
                    <a:pt x="1781" y="8696"/>
                  </a:lnTo>
                  <a:lnTo>
                    <a:pt x="668" y="8135"/>
                  </a:lnTo>
                  <a:lnTo>
                    <a:pt x="445" y="7294"/>
                  </a:lnTo>
                  <a:lnTo>
                    <a:pt x="0" y="6452"/>
                  </a:lnTo>
                  <a:lnTo>
                    <a:pt x="0" y="4488"/>
                  </a:lnTo>
                  <a:lnTo>
                    <a:pt x="668" y="3506"/>
                  </a:lnTo>
                  <a:lnTo>
                    <a:pt x="1781" y="2384"/>
                  </a:lnTo>
                  <a:lnTo>
                    <a:pt x="2895" y="1683"/>
                  </a:lnTo>
                  <a:lnTo>
                    <a:pt x="4676" y="982"/>
                  </a:lnTo>
                  <a:lnTo>
                    <a:pt x="6458" y="421"/>
                  </a:lnTo>
                  <a:lnTo>
                    <a:pt x="8462" y="281"/>
                  </a:lnTo>
                  <a:lnTo>
                    <a:pt x="10689" y="0"/>
                  </a:lnTo>
                  <a:lnTo>
                    <a:pt x="13806" y="281"/>
                  </a:lnTo>
                  <a:lnTo>
                    <a:pt x="16256" y="421"/>
                  </a:lnTo>
                  <a:lnTo>
                    <a:pt x="18037" y="701"/>
                  </a:lnTo>
                  <a:lnTo>
                    <a:pt x="19596" y="1262"/>
                  </a:lnTo>
                  <a:lnTo>
                    <a:pt x="18037" y="3647"/>
                  </a:lnTo>
                  <a:lnTo>
                    <a:pt x="16701" y="3226"/>
                  </a:lnTo>
                  <a:lnTo>
                    <a:pt x="14920" y="2805"/>
                  </a:lnTo>
                  <a:lnTo>
                    <a:pt x="12915" y="2665"/>
                  </a:lnTo>
                  <a:lnTo>
                    <a:pt x="10911" y="2384"/>
                  </a:lnTo>
                  <a:lnTo>
                    <a:pt x="9798" y="2665"/>
                  </a:lnTo>
                  <a:lnTo>
                    <a:pt x="8462" y="2665"/>
                  </a:lnTo>
                  <a:lnTo>
                    <a:pt x="7571" y="3086"/>
                  </a:lnTo>
                  <a:lnTo>
                    <a:pt x="6903" y="3226"/>
                  </a:lnTo>
                  <a:lnTo>
                    <a:pt x="6235" y="3927"/>
                  </a:lnTo>
                  <a:lnTo>
                    <a:pt x="5567" y="4208"/>
                  </a:lnTo>
                  <a:lnTo>
                    <a:pt x="5344" y="4909"/>
                  </a:lnTo>
                  <a:lnTo>
                    <a:pt x="5344" y="6312"/>
                  </a:lnTo>
                  <a:lnTo>
                    <a:pt x="5790" y="6873"/>
                  </a:lnTo>
                  <a:lnTo>
                    <a:pt x="6458" y="7434"/>
                  </a:lnTo>
                  <a:lnTo>
                    <a:pt x="7126" y="7855"/>
                  </a:lnTo>
                  <a:lnTo>
                    <a:pt x="8685" y="8556"/>
                  </a:lnTo>
                  <a:lnTo>
                    <a:pt x="11357" y="9257"/>
                  </a:lnTo>
                  <a:lnTo>
                    <a:pt x="14474" y="10099"/>
                  </a:lnTo>
                  <a:lnTo>
                    <a:pt x="16256" y="10519"/>
                  </a:lnTo>
                  <a:lnTo>
                    <a:pt x="17814" y="11081"/>
                  </a:lnTo>
                  <a:lnTo>
                    <a:pt x="19151" y="11782"/>
                  </a:lnTo>
                  <a:lnTo>
                    <a:pt x="20041" y="12483"/>
                  </a:lnTo>
                  <a:lnTo>
                    <a:pt x="20709" y="13184"/>
                  </a:lnTo>
                  <a:lnTo>
                    <a:pt x="20932" y="14026"/>
                  </a:lnTo>
                  <a:lnTo>
                    <a:pt x="21377" y="15008"/>
                  </a:lnTo>
                  <a:lnTo>
                    <a:pt x="21600" y="15990"/>
                  </a:lnTo>
                  <a:lnTo>
                    <a:pt x="21377" y="17252"/>
                  </a:lnTo>
                  <a:lnTo>
                    <a:pt x="20709" y="18234"/>
                  </a:lnTo>
                  <a:lnTo>
                    <a:pt x="19596" y="19216"/>
                  </a:lnTo>
                  <a:lnTo>
                    <a:pt x="18037" y="20057"/>
                  </a:lnTo>
                  <a:lnTo>
                    <a:pt x="16256" y="20618"/>
                  </a:lnTo>
                  <a:lnTo>
                    <a:pt x="13806" y="21179"/>
                  </a:lnTo>
                  <a:lnTo>
                    <a:pt x="11579" y="21460"/>
                  </a:lnTo>
                  <a:lnTo>
                    <a:pt x="8685" y="21600"/>
                  </a:lnTo>
                  <a:lnTo>
                    <a:pt x="6458" y="21600"/>
                  </a:lnTo>
                  <a:lnTo>
                    <a:pt x="4008" y="21179"/>
                  </a:lnTo>
                  <a:lnTo>
                    <a:pt x="2004" y="20758"/>
                  </a:lnTo>
                  <a:lnTo>
                    <a:pt x="0" y="20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350962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959" y="21600"/>
                  </a:moveTo>
                  <a:lnTo>
                    <a:pt x="8569" y="11822"/>
                  </a:lnTo>
                  <a:lnTo>
                    <a:pt x="4463" y="15762"/>
                  </a:lnTo>
                  <a:lnTo>
                    <a:pt x="4463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463" y="0"/>
                  </a:lnTo>
                  <a:lnTo>
                    <a:pt x="4463" y="11822"/>
                  </a:lnTo>
                  <a:lnTo>
                    <a:pt x="15709" y="0"/>
                  </a:lnTo>
                  <a:lnTo>
                    <a:pt x="20350" y="0"/>
                  </a:lnTo>
                  <a:lnTo>
                    <a:pt x="11068" y="9486"/>
                  </a:lnTo>
                  <a:lnTo>
                    <a:pt x="21600" y="21600"/>
                  </a:lnTo>
                  <a:lnTo>
                    <a:pt x="1695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414462" y="58738"/>
              <a:ext cx="74628" cy="101628"/>
            </a:xfrm>
            <a:custGeom>
              <a:rect b="b" l="l" r="r" t="t"/>
              <a:pathLst>
                <a:path extrusionOk="0" h="21600" w="21600">
                  <a:moveTo>
                    <a:pt x="17617" y="21600"/>
                  </a:moveTo>
                  <a:lnTo>
                    <a:pt x="15932" y="18148"/>
                  </a:lnTo>
                  <a:lnTo>
                    <a:pt x="5974" y="18148"/>
                  </a:lnTo>
                  <a:lnTo>
                    <a:pt x="3983" y="21600"/>
                  </a:lnTo>
                  <a:lnTo>
                    <a:pt x="0" y="21600"/>
                  </a:lnTo>
                  <a:lnTo>
                    <a:pt x="10877" y="5010"/>
                  </a:lnTo>
                  <a:lnTo>
                    <a:pt x="11796" y="5010"/>
                  </a:lnTo>
                  <a:lnTo>
                    <a:pt x="21600" y="21600"/>
                  </a:lnTo>
                  <a:lnTo>
                    <a:pt x="17617" y="21600"/>
                  </a:lnTo>
                  <a:close/>
                  <a:moveTo>
                    <a:pt x="11030" y="9353"/>
                  </a:moveTo>
                  <a:lnTo>
                    <a:pt x="7047" y="16478"/>
                  </a:lnTo>
                  <a:lnTo>
                    <a:pt x="14860" y="16478"/>
                  </a:lnTo>
                  <a:lnTo>
                    <a:pt x="11030" y="9353"/>
                  </a:lnTo>
                  <a:close/>
                  <a:moveTo>
                    <a:pt x="15472" y="0"/>
                  </a:moveTo>
                  <a:lnTo>
                    <a:pt x="11336" y="3897"/>
                  </a:lnTo>
                  <a:lnTo>
                    <a:pt x="8885" y="3897"/>
                  </a:lnTo>
                  <a:lnTo>
                    <a:pt x="11949" y="0"/>
                  </a:lnTo>
                  <a:lnTo>
                    <a:pt x="154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536700" y="82550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4284" y="0"/>
                  </a:lnTo>
                  <a:lnTo>
                    <a:pt x="4284" y="15449"/>
                  </a:lnTo>
                  <a:lnTo>
                    <a:pt x="4641" y="16307"/>
                  </a:lnTo>
                  <a:lnTo>
                    <a:pt x="5177" y="17166"/>
                  </a:lnTo>
                  <a:lnTo>
                    <a:pt x="5891" y="17738"/>
                  </a:lnTo>
                  <a:lnTo>
                    <a:pt x="6962" y="18310"/>
                  </a:lnTo>
                  <a:lnTo>
                    <a:pt x="7855" y="18739"/>
                  </a:lnTo>
                  <a:lnTo>
                    <a:pt x="9283" y="19025"/>
                  </a:lnTo>
                  <a:lnTo>
                    <a:pt x="12139" y="19025"/>
                  </a:lnTo>
                  <a:lnTo>
                    <a:pt x="13388" y="18739"/>
                  </a:lnTo>
                  <a:lnTo>
                    <a:pt x="14638" y="18310"/>
                  </a:lnTo>
                  <a:lnTo>
                    <a:pt x="15709" y="17738"/>
                  </a:lnTo>
                  <a:lnTo>
                    <a:pt x="16423" y="17166"/>
                  </a:lnTo>
                  <a:lnTo>
                    <a:pt x="16959" y="16307"/>
                  </a:lnTo>
                  <a:lnTo>
                    <a:pt x="17137" y="15449"/>
                  </a:lnTo>
                  <a:lnTo>
                    <a:pt x="17494" y="14448"/>
                  </a:lnTo>
                  <a:lnTo>
                    <a:pt x="17494" y="0"/>
                  </a:lnTo>
                  <a:lnTo>
                    <a:pt x="21600" y="0"/>
                  </a:lnTo>
                  <a:lnTo>
                    <a:pt x="21600" y="14877"/>
                  </a:lnTo>
                  <a:lnTo>
                    <a:pt x="20886" y="17738"/>
                  </a:lnTo>
                  <a:lnTo>
                    <a:pt x="18744" y="19740"/>
                  </a:lnTo>
                  <a:lnTo>
                    <a:pt x="16959" y="20599"/>
                  </a:lnTo>
                  <a:lnTo>
                    <a:pt x="15174" y="21171"/>
                  </a:lnTo>
                  <a:lnTo>
                    <a:pt x="13031" y="21457"/>
                  </a:lnTo>
                  <a:lnTo>
                    <a:pt x="10711" y="21600"/>
                  </a:lnTo>
                  <a:lnTo>
                    <a:pt x="8390" y="21457"/>
                  </a:lnTo>
                  <a:lnTo>
                    <a:pt x="6069" y="21171"/>
                  </a:lnTo>
                  <a:lnTo>
                    <a:pt x="4284" y="20599"/>
                  </a:lnTo>
                  <a:lnTo>
                    <a:pt x="2856" y="19740"/>
                  </a:lnTo>
                  <a:lnTo>
                    <a:pt x="1428" y="19025"/>
                  </a:lnTo>
                  <a:lnTo>
                    <a:pt x="714" y="17738"/>
                  </a:lnTo>
                  <a:lnTo>
                    <a:pt x="179" y="16307"/>
                  </a:lnTo>
                  <a:lnTo>
                    <a:pt x="0" y="14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619250" y="82550"/>
              <a:ext cx="61938" cy="79380"/>
            </a:xfrm>
            <a:custGeom>
              <a:rect b="b" l="l" r="r" t="t"/>
              <a:pathLst>
                <a:path extrusionOk="0" h="21600" w="21600">
                  <a:moveTo>
                    <a:pt x="20148" y="21600"/>
                  </a:moveTo>
                  <a:lnTo>
                    <a:pt x="4356" y="6008"/>
                  </a:lnTo>
                  <a:lnTo>
                    <a:pt x="4356" y="21171"/>
                  </a:lnTo>
                  <a:lnTo>
                    <a:pt x="0" y="21171"/>
                  </a:lnTo>
                  <a:lnTo>
                    <a:pt x="0" y="0"/>
                  </a:lnTo>
                  <a:lnTo>
                    <a:pt x="1997" y="0"/>
                  </a:lnTo>
                  <a:lnTo>
                    <a:pt x="17607" y="14591"/>
                  </a:lnTo>
                  <a:lnTo>
                    <a:pt x="1760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14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701800" y="82550"/>
              <a:ext cx="12600" cy="77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735136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6729" y="8611"/>
                  </a:lnTo>
                  <a:lnTo>
                    <a:pt x="16729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915987" y="215900"/>
              <a:ext cx="47628" cy="77814"/>
            </a:xfrm>
            <a:custGeom>
              <a:rect b="b" l="l" r="r" t="t"/>
              <a:pathLst>
                <a:path extrusionOk="0" h="21600" w="21600">
                  <a:moveTo>
                    <a:pt x="4909" y="2481"/>
                  </a:moveTo>
                  <a:lnTo>
                    <a:pt x="4909" y="8611"/>
                  </a:lnTo>
                  <a:lnTo>
                    <a:pt x="16936" y="8611"/>
                  </a:lnTo>
                  <a:lnTo>
                    <a:pt x="16936" y="11092"/>
                  </a:lnTo>
                  <a:lnTo>
                    <a:pt x="4909" y="11092"/>
                  </a:lnTo>
                  <a:lnTo>
                    <a:pt x="4909" y="18827"/>
                  </a:lnTo>
                  <a:lnTo>
                    <a:pt x="21109" y="18827"/>
                  </a:lnTo>
                  <a:lnTo>
                    <a:pt x="211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481"/>
                  </a:lnTo>
                  <a:lnTo>
                    <a:pt x="4909" y="2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9652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984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025525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615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298" y="3697"/>
                  </a:lnTo>
                  <a:lnTo>
                    <a:pt x="9969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646" y="7005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7975" y="2335"/>
                  </a:lnTo>
                  <a:lnTo>
                    <a:pt x="10634" y="778"/>
                  </a:lnTo>
                  <a:lnTo>
                    <a:pt x="13292" y="195"/>
                  </a:lnTo>
                  <a:lnTo>
                    <a:pt x="16615" y="0"/>
                  </a:lnTo>
                  <a:lnTo>
                    <a:pt x="18609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0620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18" y="8679"/>
                  </a:lnTo>
                  <a:lnTo>
                    <a:pt x="873" y="6364"/>
                  </a:lnTo>
                  <a:lnTo>
                    <a:pt x="1745" y="4821"/>
                  </a:lnTo>
                  <a:lnTo>
                    <a:pt x="3055" y="3086"/>
                  </a:lnTo>
                  <a:lnTo>
                    <a:pt x="4582" y="1736"/>
                  </a:lnTo>
                  <a:lnTo>
                    <a:pt x="6545" y="771"/>
                  </a:lnTo>
                  <a:lnTo>
                    <a:pt x="8509" y="193"/>
                  </a:lnTo>
                  <a:lnTo>
                    <a:pt x="10691" y="0"/>
                  </a:lnTo>
                  <a:lnTo>
                    <a:pt x="13091" y="193"/>
                  </a:lnTo>
                  <a:lnTo>
                    <a:pt x="15273" y="771"/>
                  </a:lnTo>
                  <a:lnTo>
                    <a:pt x="17236" y="1736"/>
                  </a:lnTo>
                  <a:lnTo>
                    <a:pt x="18764" y="2700"/>
                  </a:lnTo>
                  <a:lnTo>
                    <a:pt x="20073" y="4436"/>
                  </a:lnTo>
                  <a:lnTo>
                    <a:pt x="21382" y="8293"/>
                  </a:lnTo>
                  <a:lnTo>
                    <a:pt x="21600" y="10800"/>
                  </a:lnTo>
                  <a:lnTo>
                    <a:pt x="21382" y="13307"/>
                  </a:lnTo>
                  <a:lnTo>
                    <a:pt x="20727" y="15236"/>
                  </a:lnTo>
                  <a:lnTo>
                    <a:pt x="19636" y="17164"/>
                  </a:lnTo>
                  <a:lnTo>
                    <a:pt x="18545" y="18900"/>
                  </a:lnTo>
                  <a:lnTo>
                    <a:pt x="16800" y="20057"/>
                  </a:lnTo>
                  <a:lnTo>
                    <a:pt x="15273" y="21021"/>
                  </a:lnTo>
                  <a:lnTo>
                    <a:pt x="13091" y="21600"/>
                  </a:lnTo>
                  <a:lnTo>
                    <a:pt x="8509" y="21600"/>
                  </a:lnTo>
                  <a:lnTo>
                    <a:pt x="6109" y="21021"/>
                  </a:lnTo>
                  <a:lnTo>
                    <a:pt x="4364" y="20057"/>
                  </a:lnTo>
                  <a:lnTo>
                    <a:pt x="2836" y="18900"/>
                  </a:lnTo>
                  <a:lnTo>
                    <a:pt x="1527" y="17164"/>
                  </a:lnTo>
                  <a:lnTo>
                    <a:pt x="873" y="15236"/>
                  </a:lnTo>
                  <a:lnTo>
                    <a:pt x="218" y="13114"/>
                  </a:lnTo>
                  <a:lnTo>
                    <a:pt x="0" y="10800"/>
                  </a:lnTo>
                  <a:close/>
                  <a:moveTo>
                    <a:pt x="4364" y="10800"/>
                  </a:moveTo>
                  <a:lnTo>
                    <a:pt x="4582" y="12729"/>
                  </a:lnTo>
                  <a:lnTo>
                    <a:pt x="5018" y="14079"/>
                  </a:lnTo>
                  <a:lnTo>
                    <a:pt x="5236" y="15621"/>
                  </a:lnTo>
                  <a:lnTo>
                    <a:pt x="5891" y="16586"/>
                  </a:lnTo>
                  <a:lnTo>
                    <a:pt x="6764" y="17550"/>
                  </a:lnTo>
                  <a:lnTo>
                    <a:pt x="8073" y="18321"/>
                  </a:lnTo>
                  <a:lnTo>
                    <a:pt x="9382" y="18707"/>
                  </a:lnTo>
                  <a:lnTo>
                    <a:pt x="12218" y="18707"/>
                  </a:lnTo>
                  <a:lnTo>
                    <a:pt x="13527" y="18129"/>
                  </a:lnTo>
                  <a:lnTo>
                    <a:pt x="14400" y="17550"/>
                  </a:lnTo>
                  <a:lnTo>
                    <a:pt x="15273" y="16586"/>
                  </a:lnTo>
                  <a:lnTo>
                    <a:pt x="15927" y="15621"/>
                  </a:lnTo>
                  <a:lnTo>
                    <a:pt x="16582" y="14079"/>
                  </a:lnTo>
                  <a:lnTo>
                    <a:pt x="16800" y="12536"/>
                  </a:lnTo>
                  <a:lnTo>
                    <a:pt x="16800" y="8871"/>
                  </a:lnTo>
                  <a:lnTo>
                    <a:pt x="16364" y="6171"/>
                  </a:lnTo>
                  <a:lnTo>
                    <a:pt x="15273" y="5014"/>
                  </a:lnTo>
                  <a:lnTo>
                    <a:pt x="14618" y="4243"/>
                  </a:lnTo>
                  <a:lnTo>
                    <a:pt x="13527" y="3664"/>
                  </a:lnTo>
                  <a:lnTo>
                    <a:pt x="12218" y="3086"/>
                  </a:lnTo>
                  <a:lnTo>
                    <a:pt x="9382" y="3086"/>
                  </a:lnTo>
                  <a:lnTo>
                    <a:pt x="8073" y="3664"/>
                  </a:lnTo>
                  <a:lnTo>
                    <a:pt x="7200" y="4243"/>
                  </a:lnTo>
                  <a:lnTo>
                    <a:pt x="6109" y="5014"/>
                  </a:lnTo>
                  <a:lnTo>
                    <a:pt x="5236" y="6171"/>
                  </a:lnTo>
                  <a:lnTo>
                    <a:pt x="5018" y="7521"/>
                  </a:lnTo>
                  <a:lnTo>
                    <a:pt x="4582" y="9257"/>
                  </a:lnTo>
                  <a:lnTo>
                    <a:pt x="4364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122362" y="234950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4547" y="14824"/>
                  </a:moveTo>
                  <a:lnTo>
                    <a:pt x="4547" y="21600"/>
                  </a:lnTo>
                  <a:lnTo>
                    <a:pt x="0" y="21600"/>
                  </a:lnTo>
                  <a:lnTo>
                    <a:pt x="0" y="141"/>
                  </a:lnTo>
                  <a:lnTo>
                    <a:pt x="4547" y="141"/>
                  </a:lnTo>
                  <a:lnTo>
                    <a:pt x="4547" y="1694"/>
                  </a:lnTo>
                  <a:lnTo>
                    <a:pt x="5912" y="847"/>
                  </a:lnTo>
                  <a:lnTo>
                    <a:pt x="7276" y="424"/>
                  </a:lnTo>
                  <a:lnTo>
                    <a:pt x="8867" y="141"/>
                  </a:lnTo>
                  <a:lnTo>
                    <a:pt x="10459" y="0"/>
                  </a:lnTo>
                  <a:lnTo>
                    <a:pt x="13187" y="141"/>
                  </a:lnTo>
                  <a:lnTo>
                    <a:pt x="15006" y="565"/>
                  </a:lnTo>
                  <a:lnTo>
                    <a:pt x="17053" y="1271"/>
                  </a:lnTo>
                  <a:lnTo>
                    <a:pt x="18644" y="1976"/>
                  </a:lnTo>
                  <a:lnTo>
                    <a:pt x="20008" y="3247"/>
                  </a:lnTo>
                  <a:lnTo>
                    <a:pt x="20918" y="4518"/>
                  </a:lnTo>
                  <a:lnTo>
                    <a:pt x="21373" y="6071"/>
                  </a:lnTo>
                  <a:lnTo>
                    <a:pt x="21600" y="7906"/>
                  </a:lnTo>
                  <a:lnTo>
                    <a:pt x="21373" y="9600"/>
                  </a:lnTo>
                  <a:lnTo>
                    <a:pt x="20918" y="11153"/>
                  </a:lnTo>
                  <a:lnTo>
                    <a:pt x="20008" y="12424"/>
                  </a:lnTo>
                  <a:lnTo>
                    <a:pt x="18644" y="13694"/>
                  </a:lnTo>
                  <a:lnTo>
                    <a:pt x="17053" y="14682"/>
                  </a:lnTo>
                  <a:lnTo>
                    <a:pt x="15006" y="15247"/>
                  </a:lnTo>
                  <a:lnTo>
                    <a:pt x="12733" y="15812"/>
                  </a:lnTo>
                  <a:lnTo>
                    <a:pt x="8413" y="15812"/>
                  </a:lnTo>
                  <a:lnTo>
                    <a:pt x="6821" y="15671"/>
                  </a:lnTo>
                  <a:lnTo>
                    <a:pt x="5229" y="15247"/>
                  </a:lnTo>
                  <a:lnTo>
                    <a:pt x="4547" y="14824"/>
                  </a:lnTo>
                  <a:close/>
                  <a:moveTo>
                    <a:pt x="4547" y="3671"/>
                  </a:moveTo>
                  <a:lnTo>
                    <a:pt x="4547" y="12565"/>
                  </a:lnTo>
                  <a:lnTo>
                    <a:pt x="5229" y="12847"/>
                  </a:lnTo>
                  <a:lnTo>
                    <a:pt x="6139" y="13271"/>
                  </a:lnTo>
                  <a:lnTo>
                    <a:pt x="7503" y="13694"/>
                  </a:lnTo>
                  <a:lnTo>
                    <a:pt x="10914" y="13694"/>
                  </a:lnTo>
                  <a:lnTo>
                    <a:pt x="12505" y="13271"/>
                  </a:lnTo>
                  <a:lnTo>
                    <a:pt x="13642" y="12847"/>
                  </a:lnTo>
                  <a:lnTo>
                    <a:pt x="15006" y="12141"/>
                  </a:lnTo>
                  <a:lnTo>
                    <a:pt x="15688" y="11435"/>
                  </a:lnTo>
                  <a:lnTo>
                    <a:pt x="16371" y="10306"/>
                  </a:lnTo>
                  <a:lnTo>
                    <a:pt x="16598" y="9176"/>
                  </a:lnTo>
                  <a:lnTo>
                    <a:pt x="17053" y="7906"/>
                  </a:lnTo>
                  <a:lnTo>
                    <a:pt x="17053" y="6494"/>
                  </a:lnTo>
                  <a:lnTo>
                    <a:pt x="16371" y="5224"/>
                  </a:lnTo>
                  <a:lnTo>
                    <a:pt x="16143" y="4518"/>
                  </a:lnTo>
                  <a:lnTo>
                    <a:pt x="15006" y="3671"/>
                  </a:lnTo>
                  <a:lnTo>
                    <a:pt x="14097" y="3106"/>
                  </a:lnTo>
                  <a:lnTo>
                    <a:pt x="12505" y="2682"/>
                  </a:lnTo>
                  <a:lnTo>
                    <a:pt x="10914" y="2400"/>
                  </a:lnTo>
                  <a:lnTo>
                    <a:pt x="8867" y="2259"/>
                  </a:lnTo>
                  <a:lnTo>
                    <a:pt x="7958" y="2400"/>
                  </a:lnTo>
                  <a:lnTo>
                    <a:pt x="6594" y="2682"/>
                  </a:lnTo>
                  <a:lnTo>
                    <a:pt x="5229" y="3106"/>
                  </a:lnTo>
                  <a:lnTo>
                    <a:pt x="4547" y="3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177925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00" y="16586"/>
                  </a:lnTo>
                  <a:lnTo>
                    <a:pt x="4500" y="17550"/>
                  </a:lnTo>
                  <a:lnTo>
                    <a:pt x="6600" y="18129"/>
                  </a:lnTo>
                  <a:lnTo>
                    <a:pt x="8400" y="18321"/>
                  </a:lnTo>
                  <a:lnTo>
                    <a:pt x="9900" y="18707"/>
                  </a:lnTo>
                  <a:lnTo>
                    <a:pt x="12300" y="18321"/>
                  </a:lnTo>
                  <a:lnTo>
                    <a:pt x="13800" y="17743"/>
                  </a:lnTo>
                  <a:lnTo>
                    <a:pt x="15300" y="16971"/>
                  </a:lnTo>
                  <a:lnTo>
                    <a:pt x="15300" y="14657"/>
                  </a:lnTo>
                  <a:lnTo>
                    <a:pt x="13800" y="13886"/>
                  </a:lnTo>
                  <a:lnTo>
                    <a:pt x="12600" y="13114"/>
                  </a:lnTo>
                  <a:lnTo>
                    <a:pt x="9900" y="12150"/>
                  </a:lnTo>
                  <a:lnTo>
                    <a:pt x="6900" y="11186"/>
                  </a:lnTo>
                  <a:lnTo>
                    <a:pt x="4800" y="10221"/>
                  </a:lnTo>
                  <a:lnTo>
                    <a:pt x="3600" y="9643"/>
                  </a:lnTo>
                  <a:lnTo>
                    <a:pt x="2700" y="8871"/>
                  </a:lnTo>
                  <a:lnTo>
                    <a:pt x="1500" y="8100"/>
                  </a:lnTo>
                  <a:lnTo>
                    <a:pt x="900" y="7136"/>
                  </a:lnTo>
                  <a:lnTo>
                    <a:pt x="600" y="6364"/>
                  </a:lnTo>
                  <a:lnTo>
                    <a:pt x="600" y="4243"/>
                  </a:lnTo>
                  <a:lnTo>
                    <a:pt x="2100" y="2314"/>
                  </a:lnTo>
                  <a:lnTo>
                    <a:pt x="3600" y="1350"/>
                  </a:lnTo>
                  <a:lnTo>
                    <a:pt x="4800" y="771"/>
                  </a:lnTo>
                  <a:lnTo>
                    <a:pt x="6600" y="193"/>
                  </a:lnTo>
                  <a:lnTo>
                    <a:pt x="8700" y="0"/>
                  </a:lnTo>
                  <a:lnTo>
                    <a:pt x="10800" y="0"/>
                  </a:lnTo>
                  <a:lnTo>
                    <a:pt x="15300" y="193"/>
                  </a:lnTo>
                  <a:lnTo>
                    <a:pt x="19800" y="1350"/>
                  </a:lnTo>
                  <a:lnTo>
                    <a:pt x="18300" y="5014"/>
                  </a:lnTo>
                  <a:lnTo>
                    <a:pt x="16500" y="4243"/>
                  </a:lnTo>
                  <a:lnTo>
                    <a:pt x="14700" y="3664"/>
                  </a:lnTo>
                  <a:lnTo>
                    <a:pt x="12900" y="3279"/>
                  </a:lnTo>
                  <a:lnTo>
                    <a:pt x="11400" y="3086"/>
                  </a:lnTo>
                  <a:lnTo>
                    <a:pt x="9600" y="3279"/>
                  </a:lnTo>
                  <a:lnTo>
                    <a:pt x="7800" y="3857"/>
                  </a:lnTo>
                  <a:lnTo>
                    <a:pt x="6900" y="4436"/>
                  </a:lnTo>
                  <a:lnTo>
                    <a:pt x="6600" y="5207"/>
                  </a:lnTo>
                  <a:lnTo>
                    <a:pt x="6600" y="6364"/>
                  </a:lnTo>
                  <a:lnTo>
                    <a:pt x="7500" y="7136"/>
                  </a:lnTo>
                  <a:lnTo>
                    <a:pt x="9900" y="8293"/>
                  </a:lnTo>
                  <a:lnTo>
                    <a:pt x="14400" y="9643"/>
                  </a:lnTo>
                  <a:lnTo>
                    <a:pt x="17400" y="10800"/>
                  </a:lnTo>
                  <a:lnTo>
                    <a:pt x="20400" y="12729"/>
                  </a:lnTo>
                  <a:lnTo>
                    <a:pt x="21300" y="13886"/>
                  </a:lnTo>
                  <a:lnTo>
                    <a:pt x="21300" y="14657"/>
                  </a:lnTo>
                  <a:lnTo>
                    <a:pt x="21600" y="15814"/>
                  </a:lnTo>
                  <a:lnTo>
                    <a:pt x="21300" y="16971"/>
                  </a:lnTo>
                  <a:lnTo>
                    <a:pt x="20700" y="18321"/>
                  </a:lnTo>
                  <a:lnTo>
                    <a:pt x="19800" y="19093"/>
                  </a:lnTo>
                  <a:lnTo>
                    <a:pt x="18300" y="20057"/>
                  </a:lnTo>
                  <a:lnTo>
                    <a:pt x="16800" y="20829"/>
                  </a:lnTo>
                  <a:lnTo>
                    <a:pt x="14700" y="21407"/>
                  </a:lnTo>
                  <a:lnTo>
                    <a:pt x="12600" y="21600"/>
                  </a:lnTo>
                  <a:lnTo>
                    <a:pt x="7500" y="21600"/>
                  </a:lnTo>
                  <a:lnTo>
                    <a:pt x="4800" y="21407"/>
                  </a:lnTo>
                  <a:lnTo>
                    <a:pt x="270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223962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853" y="21600"/>
                  </a:moveTo>
                  <a:lnTo>
                    <a:pt x="8545" y="13835"/>
                  </a:lnTo>
                  <a:lnTo>
                    <a:pt x="4747" y="16235"/>
                  </a:lnTo>
                  <a:lnTo>
                    <a:pt x="474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747" y="0"/>
                  </a:lnTo>
                  <a:lnTo>
                    <a:pt x="4747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631" y="12000"/>
                  </a:lnTo>
                  <a:lnTo>
                    <a:pt x="21600" y="21600"/>
                  </a:lnTo>
                  <a:lnTo>
                    <a:pt x="16853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292225" y="206375"/>
              <a:ext cx="19062" cy="17442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173" y="21600"/>
                  </a:lnTo>
                  <a:lnTo>
                    <a:pt x="0" y="21600"/>
                  </a:lnTo>
                  <a:lnTo>
                    <a:pt x="99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360487" y="234950"/>
              <a:ext cx="3650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60" y="16586"/>
                  </a:lnTo>
                  <a:lnTo>
                    <a:pt x="4320" y="17550"/>
                  </a:lnTo>
                  <a:lnTo>
                    <a:pt x="6480" y="18129"/>
                  </a:lnTo>
                  <a:lnTo>
                    <a:pt x="8331" y="18321"/>
                  </a:lnTo>
                  <a:lnTo>
                    <a:pt x="10183" y="18707"/>
                  </a:lnTo>
                  <a:lnTo>
                    <a:pt x="12343" y="18321"/>
                  </a:lnTo>
                  <a:lnTo>
                    <a:pt x="14194" y="17743"/>
                  </a:lnTo>
                  <a:lnTo>
                    <a:pt x="15120" y="16971"/>
                  </a:lnTo>
                  <a:lnTo>
                    <a:pt x="15429" y="15814"/>
                  </a:lnTo>
                  <a:lnTo>
                    <a:pt x="15120" y="14657"/>
                  </a:lnTo>
                  <a:lnTo>
                    <a:pt x="14194" y="13886"/>
                  </a:lnTo>
                  <a:lnTo>
                    <a:pt x="12343" y="13114"/>
                  </a:lnTo>
                  <a:lnTo>
                    <a:pt x="10183" y="12150"/>
                  </a:lnTo>
                  <a:lnTo>
                    <a:pt x="6480" y="11186"/>
                  </a:lnTo>
                  <a:lnTo>
                    <a:pt x="4937" y="10221"/>
                  </a:lnTo>
                  <a:lnTo>
                    <a:pt x="3394" y="9643"/>
                  </a:lnTo>
                  <a:lnTo>
                    <a:pt x="2160" y="8871"/>
                  </a:lnTo>
                  <a:lnTo>
                    <a:pt x="1234" y="8100"/>
                  </a:lnTo>
                  <a:lnTo>
                    <a:pt x="926" y="7136"/>
                  </a:lnTo>
                  <a:lnTo>
                    <a:pt x="309" y="6364"/>
                  </a:lnTo>
                  <a:lnTo>
                    <a:pt x="0" y="5593"/>
                  </a:lnTo>
                  <a:lnTo>
                    <a:pt x="309" y="4243"/>
                  </a:lnTo>
                  <a:lnTo>
                    <a:pt x="926" y="3086"/>
                  </a:lnTo>
                  <a:lnTo>
                    <a:pt x="1851" y="2314"/>
                  </a:lnTo>
                  <a:lnTo>
                    <a:pt x="3086" y="1350"/>
                  </a:lnTo>
                  <a:lnTo>
                    <a:pt x="4937" y="771"/>
                  </a:lnTo>
                  <a:lnTo>
                    <a:pt x="6480" y="193"/>
                  </a:lnTo>
                  <a:lnTo>
                    <a:pt x="8949" y="0"/>
                  </a:lnTo>
                  <a:lnTo>
                    <a:pt x="11109" y="0"/>
                  </a:lnTo>
                  <a:lnTo>
                    <a:pt x="15120" y="193"/>
                  </a:lnTo>
                  <a:lnTo>
                    <a:pt x="20366" y="1350"/>
                  </a:lnTo>
                  <a:lnTo>
                    <a:pt x="18514" y="5014"/>
                  </a:lnTo>
                  <a:lnTo>
                    <a:pt x="16971" y="4243"/>
                  </a:lnTo>
                  <a:lnTo>
                    <a:pt x="15120" y="3664"/>
                  </a:lnTo>
                  <a:lnTo>
                    <a:pt x="13269" y="3279"/>
                  </a:lnTo>
                  <a:lnTo>
                    <a:pt x="11417" y="3086"/>
                  </a:lnTo>
                  <a:lnTo>
                    <a:pt x="9257" y="3279"/>
                  </a:lnTo>
                  <a:lnTo>
                    <a:pt x="8023" y="3857"/>
                  </a:lnTo>
                  <a:lnTo>
                    <a:pt x="6480" y="4436"/>
                  </a:lnTo>
                  <a:lnTo>
                    <a:pt x="6171" y="5207"/>
                  </a:lnTo>
                  <a:lnTo>
                    <a:pt x="6480" y="6364"/>
                  </a:lnTo>
                  <a:lnTo>
                    <a:pt x="7097" y="7136"/>
                  </a:lnTo>
                  <a:lnTo>
                    <a:pt x="8331" y="7714"/>
                  </a:lnTo>
                  <a:lnTo>
                    <a:pt x="10183" y="8293"/>
                  </a:lnTo>
                  <a:lnTo>
                    <a:pt x="14194" y="9643"/>
                  </a:lnTo>
                  <a:lnTo>
                    <a:pt x="17589" y="10800"/>
                  </a:lnTo>
                  <a:lnTo>
                    <a:pt x="20057" y="12150"/>
                  </a:lnTo>
                  <a:lnTo>
                    <a:pt x="20674" y="12729"/>
                  </a:lnTo>
                  <a:lnTo>
                    <a:pt x="21291" y="13886"/>
                  </a:lnTo>
                  <a:lnTo>
                    <a:pt x="21600" y="14657"/>
                  </a:lnTo>
                  <a:lnTo>
                    <a:pt x="21600" y="16971"/>
                  </a:lnTo>
                  <a:lnTo>
                    <a:pt x="20674" y="18321"/>
                  </a:lnTo>
                  <a:lnTo>
                    <a:pt x="20057" y="19093"/>
                  </a:lnTo>
                  <a:lnTo>
                    <a:pt x="18514" y="20057"/>
                  </a:lnTo>
                  <a:lnTo>
                    <a:pt x="16971" y="20829"/>
                  </a:lnTo>
                  <a:lnTo>
                    <a:pt x="14503" y="21407"/>
                  </a:lnTo>
                  <a:lnTo>
                    <a:pt x="12343" y="21600"/>
                  </a:lnTo>
                  <a:lnTo>
                    <a:pt x="7097" y="21600"/>
                  </a:lnTo>
                  <a:lnTo>
                    <a:pt x="4937" y="21407"/>
                  </a:lnTo>
                  <a:lnTo>
                    <a:pt x="216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403350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10017" y="0"/>
                  </a:lnTo>
                  <a:lnTo>
                    <a:pt x="10017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10017" y="6837"/>
                  </a:lnTo>
                  <a:lnTo>
                    <a:pt x="10017" y="16317"/>
                  </a:lnTo>
                  <a:lnTo>
                    <a:pt x="10330" y="17249"/>
                  </a:lnTo>
                  <a:lnTo>
                    <a:pt x="10957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3148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583" y="21600"/>
                  </a:lnTo>
                  <a:lnTo>
                    <a:pt x="10017" y="21445"/>
                  </a:lnTo>
                  <a:lnTo>
                    <a:pt x="8139" y="20823"/>
                  </a:lnTo>
                  <a:lnTo>
                    <a:pt x="6887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449387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948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631" y="3697"/>
                  </a:lnTo>
                  <a:lnTo>
                    <a:pt x="10302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8308" y="2335"/>
                  </a:lnTo>
                  <a:lnTo>
                    <a:pt x="10634" y="778"/>
                  </a:lnTo>
                  <a:lnTo>
                    <a:pt x="13625" y="195"/>
                  </a:lnTo>
                  <a:lnTo>
                    <a:pt x="16948" y="0"/>
                  </a:lnTo>
                  <a:lnTo>
                    <a:pt x="18942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4890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984"/>
                  </a:lnTo>
                  <a:lnTo>
                    <a:pt x="5155" y="15762"/>
                  </a:lnTo>
                  <a:lnTo>
                    <a:pt x="5400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609" y="18292"/>
                  </a:lnTo>
                  <a:lnTo>
                    <a:pt x="8836" y="18681"/>
                  </a:lnTo>
                  <a:lnTo>
                    <a:pt x="10064" y="18681"/>
                  </a:lnTo>
                  <a:lnTo>
                    <a:pt x="12027" y="18292"/>
                  </a:lnTo>
                  <a:lnTo>
                    <a:pt x="14236" y="17514"/>
                  </a:lnTo>
                  <a:lnTo>
                    <a:pt x="15955" y="16346"/>
                  </a:lnTo>
                  <a:lnTo>
                    <a:pt x="16691" y="14984"/>
                  </a:lnTo>
                  <a:lnTo>
                    <a:pt x="16691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691" y="21405"/>
                  </a:lnTo>
                  <a:lnTo>
                    <a:pt x="16691" y="18292"/>
                  </a:lnTo>
                  <a:lnTo>
                    <a:pt x="15709" y="19654"/>
                  </a:lnTo>
                  <a:lnTo>
                    <a:pt x="13500" y="20822"/>
                  </a:lnTo>
                  <a:lnTo>
                    <a:pt x="11536" y="21405"/>
                  </a:lnTo>
                  <a:lnTo>
                    <a:pt x="8836" y="21600"/>
                  </a:lnTo>
                  <a:lnTo>
                    <a:pt x="6873" y="21600"/>
                  </a:lnTo>
                  <a:lnTo>
                    <a:pt x="5155" y="21016"/>
                  </a:lnTo>
                  <a:lnTo>
                    <a:pt x="3682" y="20627"/>
                  </a:lnTo>
                  <a:lnTo>
                    <a:pt x="2209" y="19654"/>
                  </a:lnTo>
                  <a:lnTo>
                    <a:pt x="1227" y="18681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547812" y="212725"/>
              <a:ext cx="47628" cy="80946"/>
            </a:xfrm>
            <a:custGeom>
              <a:rect b="b" l="l" r="r" t="t"/>
              <a:pathLst>
                <a:path extrusionOk="0" h="21600" w="21600">
                  <a:moveTo>
                    <a:pt x="16615" y="21600"/>
                  </a:moveTo>
                  <a:lnTo>
                    <a:pt x="8545" y="13835"/>
                  </a:lnTo>
                  <a:lnTo>
                    <a:pt x="4510" y="16235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393" y="12000"/>
                  </a:lnTo>
                  <a:lnTo>
                    <a:pt x="21600" y="21600"/>
                  </a:lnTo>
                  <a:lnTo>
                    <a:pt x="1661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598612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896" y="18803"/>
                  </a:lnTo>
                  <a:lnTo>
                    <a:pt x="13461" y="18958"/>
                  </a:lnTo>
                  <a:lnTo>
                    <a:pt x="14400" y="19269"/>
                  </a:lnTo>
                  <a:lnTo>
                    <a:pt x="15965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843" y="21600"/>
                  </a:lnTo>
                  <a:lnTo>
                    <a:pt x="11583" y="21600"/>
                  </a:lnTo>
                  <a:lnTo>
                    <a:pt x="9704" y="21445"/>
                  </a:lnTo>
                  <a:lnTo>
                    <a:pt x="7826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64306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909" y="0"/>
                  </a:moveTo>
                  <a:lnTo>
                    <a:pt x="4909" y="15762"/>
                  </a:lnTo>
                  <a:lnTo>
                    <a:pt x="5645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855" y="18292"/>
                  </a:lnTo>
                  <a:lnTo>
                    <a:pt x="8836" y="18681"/>
                  </a:lnTo>
                  <a:lnTo>
                    <a:pt x="10309" y="18681"/>
                  </a:lnTo>
                  <a:lnTo>
                    <a:pt x="12518" y="18292"/>
                  </a:lnTo>
                  <a:lnTo>
                    <a:pt x="14482" y="17514"/>
                  </a:lnTo>
                  <a:lnTo>
                    <a:pt x="15955" y="16346"/>
                  </a:lnTo>
                  <a:lnTo>
                    <a:pt x="16936" y="14984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936" y="21405"/>
                  </a:lnTo>
                  <a:lnTo>
                    <a:pt x="16936" y="18292"/>
                  </a:lnTo>
                  <a:lnTo>
                    <a:pt x="15955" y="19654"/>
                  </a:lnTo>
                  <a:lnTo>
                    <a:pt x="13745" y="20822"/>
                  </a:lnTo>
                  <a:lnTo>
                    <a:pt x="11291" y="21405"/>
                  </a:lnTo>
                  <a:lnTo>
                    <a:pt x="9327" y="21600"/>
                  </a:lnTo>
                  <a:lnTo>
                    <a:pt x="7118" y="21600"/>
                  </a:lnTo>
                  <a:lnTo>
                    <a:pt x="5400" y="21016"/>
                  </a:lnTo>
                  <a:lnTo>
                    <a:pt x="3682" y="20627"/>
                  </a:lnTo>
                  <a:lnTo>
                    <a:pt x="2455" y="19654"/>
                  </a:lnTo>
                  <a:lnTo>
                    <a:pt x="1473" y="18681"/>
                  </a:lnTo>
                  <a:lnTo>
                    <a:pt x="736" y="17124"/>
                  </a:lnTo>
                  <a:lnTo>
                    <a:pt x="491" y="15762"/>
                  </a:lnTo>
                  <a:lnTo>
                    <a:pt x="0" y="14011"/>
                  </a:lnTo>
                  <a:lnTo>
                    <a:pt x="0" y="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701800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8655" y="3892"/>
                  </a:moveTo>
                  <a:lnTo>
                    <a:pt x="17018" y="3308"/>
                  </a:lnTo>
                  <a:lnTo>
                    <a:pt x="14400" y="3114"/>
                  </a:lnTo>
                  <a:lnTo>
                    <a:pt x="13091" y="3308"/>
                  </a:lnTo>
                  <a:lnTo>
                    <a:pt x="11782" y="3697"/>
                  </a:lnTo>
                  <a:lnTo>
                    <a:pt x="10145" y="4281"/>
                  </a:lnTo>
                  <a:lnTo>
                    <a:pt x="8836" y="5059"/>
                  </a:lnTo>
                  <a:lnTo>
                    <a:pt x="7855" y="5838"/>
                  </a:lnTo>
                  <a:lnTo>
                    <a:pt x="6873" y="7005"/>
                  </a:lnTo>
                  <a:lnTo>
                    <a:pt x="6545" y="8173"/>
                  </a:lnTo>
                  <a:lnTo>
                    <a:pt x="6545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545" y="195"/>
                  </a:lnTo>
                  <a:lnTo>
                    <a:pt x="6545" y="3697"/>
                  </a:lnTo>
                  <a:lnTo>
                    <a:pt x="8509" y="2335"/>
                  </a:lnTo>
                  <a:lnTo>
                    <a:pt x="10800" y="778"/>
                  </a:lnTo>
                  <a:lnTo>
                    <a:pt x="13418" y="195"/>
                  </a:lnTo>
                  <a:lnTo>
                    <a:pt x="16364" y="0"/>
                  </a:lnTo>
                  <a:lnTo>
                    <a:pt x="18655" y="0"/>
                  </a:lnTo>
                  <a:lnTo>
                    <a:pt x="21600" y="195"/>
                  </a:lnTo>
                  <a:lnTo>
                    <a:pt x="18655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739900" y="20637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626" y="19767"/>
                  </a:moveTo>
                  <a:lnTo>
                    <a:pt x="14017" y="20684"/>
                  </a:lnTo>
                  <a:lnTo>
                    <a:pt x="11949" y="21207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596" y="21469"/>
                  </a:lnTo>
                  <a:lnTo>
                    <a:pt x="3447" y="21076"/>
                  </a:lnTo>
                  <a:lnTo>
                    <a:pt x="2298" y="20553"/>
                  </a:lnTo>
                  <a:lnTo>
                    <a:pt x="1379" y="19767"/>
                  </a:lnTo>
                  <a:lnTo>
                    <a:pt x="689" y="19244"/>
                  </a:lnTo>
                  <a:lnTo>
                    <a:pt x="0" y="18196"/>
                  </a:lnTo>
                  <a:lnTo>
                    <a:pt x="0" y="17542"/>
                  </a:lnTo>
                  <a:lnTo>
                    <a:pt x="460" y="16364"/>
                  </a:lnTo>
                  <a:lnTo>
                    <a:pt x="1149" y="15447"/>
                  </a:lnTo>
                  <a:lnTo>
                    <a:pt x="2068" y="14662"/>
                  </a:lnTo>
                  <a:lnTo>
                    <a:pt x="3447" y="13745"/>
                  </a:lnTo>
                  <a:lnTo>
                    <a:pt x="5055" y="13222"/>
                  </a:lnTo>
                  <a:lnTo>
                    <a:pt x="7353" y="12567"/>
                  </a:lnTo>
                  <a:lnTo>
                    <a:pt x="9421" y="12436"/>
                  </a:lnTo>
                  <a:lnTo>
                    <a:pt x="11949" y="12175"/>
                  </a:lnTo>
                  <a:lnTo>
                    <a:pt x="13328" y="12436"/>
                  </a:lnTo>
                  <a:lnTo>
                    <a:pt x="14936" y="12567"/>
                  </a:lnTo>
                  <a:lnTo>
                    <a:pt x="14936" y="11782"/>
                  </a:lnTo>
                  <a:lnTo>
                    <a:pt x="14706" y="11127"/>
                  </a:lnTo>
                  <a:lnTo>
                    <a:pt x="14247" y="10473"/>
                  </a:lnTo>
                  <a:lnTo>
                    <a:pt x="13557" y="10211"/>
                  </a:lnTo>
                  <a:lnTo>
                    <a:pt x="12868" y="9818"/>
                  </a:lnTo>
                  <a:lnTo>
                    <a:pt x="11949" y="9425"/>
                  </a:lnTo>
                  <a:lnTo>
                    <a:pt x="11030" y="9164"/>
                  </a:lnTo>
                  <a:lnTo>
                    <a:pt x="7583" y="9164"/>
                  </a:lnTo>
                  <a:lnTo>
                    <a:pt x="4366" y="9949"/>
                  </a:lnTo>
                  <a:lnTo>
                    <a:pt x="3447" y="10473"/>
                  </a:lnTo>
                  <a:lnTo>
                    <a:pt x="1379" y="8509"/>
                  </a:lnTo>
                  <a:lnTo>
                    <a:pt x="2987" y="7855"/>
                  </a:lnTo>
                  <a:lnTo>
                    <a:pt x="5055" y="7331"/>
                  </a:lnTo>
                  <a:lnTo>
                    <a:pt x="7123" y="7069"/>
                  </a:lnTo>
                  <a:lnTo>
                    <a:pt x="8962" y="6938"/>
                  </a:lnTo>
                  <a:lnTo>
                    <a:pt x="11719" y="6938"/>
                  </a:lnTo>
                  <a:lnTo>
                    <a:pt x="14017" y="7331"/>
                  </a:lnTo>
                  <a:lnTo>
                    <a:pt x="15626" y="7724"/>
                  </a:lnTo>
                  <a:lnTo>
                    <a:pt x="17004" y="8247"/>
                  </a:lnTo>
                  <a:lnTo>
                    <a:pt x="17923" y="9164"/>
                  </a:lnTo>
                  <a:lnTo>
                    <a:pt x="18843" y="10211"/>
                  </a:lnTo>
                  <a:lnTo>
                    <a:pt x="19302" y="11520"/>
                  </a:lnTo>
                  <a:lnTo>
                    <a:pt x="19532" y="12829"/>
                  </a:lnTo>
                  <a:lnTo>
                    <a:pt x="19532" y="18851"/>
                  </a:lnTo>
                  <a:lnTo>
                    <a:pt x="19991" y="19375"/>
                  </a:lnTo>
                  <a:lnTo>
                    <a:pt x="20681" y="19898"/>
                  </a:lnTo>
                  <a:lnTo>
                    <a:pt x="21600" y="20291"/>
                  </a:lnTo>
                  <a:lnTo>
                    <a:pt x="21600" y="21600"/>
                  </a:lnTo>
                  <a:lnTo>
                    <a:pt x="18843" y="21600"/>
                  </a:lnTo>
                  <a:lnTo>
                    <a:pt x="17234" y="21207"/>
                  </a:lnTo>
                  <a:lnTo>
                    <a:pt x="16315" y="20684"/>
                  </a:lnTo>
                  <a:lnTo>
                    <a:pt x="15626" y="19767"/>
                  </a:lnTo>
                  <a:close/>
                  <a:moveTo>
                    <a:pt x="14936" y="14531"/>
                  </a:moveTo>
                  <a:lnTo>
                    <a:pt x="13328" y="14269"/>
                  </a:lnTo>
                  <a:lnTo>
                    <a:pt x="11949" y="14138"/>
                  </a:lnTo>
                  <a:lnTo>
                    <a:pt x="10570" y="14269"/>
                  </a:lnTo>
                  <a:lnTo>
                    <a:pt x="8962" y="14531"/>
                  </a:lnTo>
                  <a:lnTo>
                    <a:pt x="7583" y="14662"/>
                  </a:lnTo>
                  <a:lnTo>
                    <a:pt x="6664" y="15185"/>
                  </a:lnTo>
                  <a:lnTo>
                    <a:pt x="5745" y="15578"/>
                  </a:lnTo>
                  <a:lnTo>
                    <a:pt x="5055" y="16233"/>
                  </a:lnTo>
                  <a:lnTo>
                    <a:pt x="4596" y="16756"/>
                  </a:lnTo>
                  <a:lnTo>
                    <a:pt x="4366" y="17542"/>
                  </a:lnTo>
                  <a:lnTo>
                    <a:pt x="4596" y="18065"/>
                  </a:lnTo>
                  <a:lnTo>
                    <a:pt x="4596" y="18458"/>
                  </a:lnTo>
                  <a:lnTo>
                    <a:pt x="5055" y="18851"/>
                  </a:lnTo>
                  <a:lnTo>
                    <a:pt x="5745" y="19244"/>
                  </a:lnTo>
                  <a:lnTo>
                    <a:pt x="7123" y="19636"/>
                  </a:lnTo>
                  <a:lnTo>
                    <a:pt x="8962" y="19767"/>
                  </a:lnTo>
                  <a:lnTo>
                    <a:pt x="10570" y="19636"/>
                  </a:lnTo>
                  <a:lnTo>
                    <a:pt x="12409" y="19244"/>
                  </a:lnTo>
                  <a:lnTo>
                    <a:pt x="13557" y="18589"/>
                  </a:lnTo>
                  <a:lnTo>
                    <a:pt x="14936" y="17935"/>
                  </a:lnTo>
                  <a:lnTo>
                    <a:pt x="14936" y="14531"/>
                  </a:lnTo>
                  <a:close/>
                  <a:moveTo>
                    <a:pt x="15855" y="0"/>
                  </a:moveTo>
                  <a:lnTo>
                    <a:pt x="10570" y="4320"/>
                  </a:lnTo>
                  <a:lnTo>
                    <a:pt x="7583" y="4320"/>
                  </a:lnTo>
                  <a:lnTo>
                    <a:pt x="11260" y="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798636" y="212725"/>
              <a:ext cx="20628" cy="80946"/>
            </a:xfrm>
            <a:custGeom>
              <a:rect b="b" l="l" r="r" t="t"/>
              <a:pathLst>
                <a:path extrusionOk="0" h="21600" w="21600">
                  <a:moveTo>
                    <a:pt x="0" y="16971"/>
                  </a:moveTo>
                  <a:lnTo>
                    <a:pt x="0" y="0"/>
                  </a:lnTo>
                  <a:lnTo>
                    <a:pt x="11676" y="0"/>
                  </a:lnTo>
                  <a:lnTo>
                    <a:pt x="11676" y="17252"/>
                  </a:lnTo>
                  <a:lnTo>
                    <a:pt x="12259" y="17813"/>
                  </a:lnTo>
                  <a:lnTo>
                    <a:pt x="13427" y="18234"/>
                  </a:lnTo>
                  <a:lnTo>
                    <a:pt x="14011" y="18655"/>
                  </a:lnTo>
                  <a:lnTo>
                    <a:pt x="17514" y="19075"/>
                  </a:lnTo>
                  <a:lnTo>
                    <a:pt x="21600" y="19216"/>
                  </a:lnTo>
                  <a:lnTo>
                    <a:pt x="21600" y="21600"/>
                  </a:lnTo>
                  <a:lnTo>
                    <a:pt x="16930" y="21600"/>
                  </a:lnTo>
                  <a:lnTo>
                    <a:pt x="12259" y="21460"/>
                  </a:lnTo>
                  <a:lnTo>
                    <a:pt x="9341" y="21039"/>
                  </a:lnTo>
                  <a:lnTo>
                    <a:pt x="5838" y="20618"/>
                  </a:lnTo>
                  <a:lnTo>
                    <a:pt x="2919" y="19777"/>
                  </a:lnTo>
                  <a:lnTo>
                    <a:pt x="1751" y="19075"/>
                  </a:lnTo>
                  <a:lnTo>
                    <a:pt x="584" y="18234"/>
                  </a:lnTo>
                  <a:lnTo>
                    <a:pt x="0" y="169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828800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26" y="21600"/>
                  </a:moveTo>
                  <a:lnTo>
                    <a:pt x="17026" y="7589"/>
                  </a:lnTo>
                  <a:lnTo>
                    <a:pt x="16518" y="6422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4739" y="3892"/>
                  </a:lnTo>
                  <a:lnTo>
                    <a:pt x="13722" y="3308"/>
                  </a:lnTo>
                  <a:lnTo>
                    <a:pt x="12452" y="3308"/>
                  </a:lnTo>
                  <a:lnTo>
                    <a:pt x="11181" y="3114"/>
                  </a:lnTo>
                  <a:lnTo>
                    <a:pt x="9148" y="3308"/>
                  </a:lnTo>
                  <a:lnTo>
                    <a:pt x="7878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419" y="195"/>
                  </a:lnTo>
                  <a:lnTo>
                    <a:pt x="12452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567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2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884361" y="206375"/>
              <a:ext cx="23814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1739" y="4346"/>
                  </a:lnTo>
                  <a:lnTo>
                    <a:pt x="4696" y="4346"/>
                  </a:lnTo>
                  <a:lnTo>
                    <a:pt x="13148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946275" y="23495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20250"/>
                  </a:lnTo>
                  <a:lnTo>
                    <a:pt x="12409" y="21021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826" y="21407"/>
                  </a:lnTo>
                  <a:lnTo>
                    <a:pt x="3447" y="20829"/>
                  </a:lnTo>
                  <a:lnTo>
                    <a:pt x="2298" y="20057"/>
                  </a:lnTo>
                  <a:lnTo>
                    <a:pt x="1379" y="18900"/>
                  </a:lnTo>
                  <a:lnTo>
                    <a:pt x="689" y="18129"/>
                  </a:lnTo>
                  <a:lnTo>
                    <a:pt x="460" y="16586"/>
                  </a:lnTo>
                  <a:lnTo>
                    <a:pt x="0" y="15621"/>
                  </a:lnTo>
                  <a:lnTo>
                    <a:pt x="460" y="13886"/>
                  </a:lnTo>
                  <a:lnTo>
                    <a:pt x="1149" y="12536"/>
                  </a:lnTo>
                  <a:lnTo>
                    <a:pt x="2068" y="11379"/>
                  </a:lnTo>
                  <a:lnTo>
                    <a:pt x="3447" y="10029"/>
                  </a:lnTo>
                  <a:lnTo>
                    <a:pt x="5285" y="9257"/>
                  </a:lnTo>
                  <a:lnTo>
                    <a:pt x="7353" y="8293"/>
                  </a:lnTo>
                  <a:lnTo>
                    <a:pt x="9421" y="8100"/>
                  </a:lnTo>
                  <a:lnTo>
                    <a:pt x="11949" y="7714"/>
                  </a:lnTo>
                  <a:lnTo>
                    <a:pt x="13328" y="8100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6171"/>
                  </a:lnTo>
                  <a:lnTo>
                    <a:pt x="14247" y="5207"/>
                  </a:lnTo>
                  <a:lnTo>
                    <a:pt x="13098" y="4243"/>
                  </a:lnTo>
                  <a:lnTo>
                    <a:pt x="11949" y="3664"/>
                  </a:lnTo>
                  <a:lnTo>
                    <a:pt x="11030" y="3279"/>
                  </a:lnTo>
                  <a:lnTo>
                    <a:pt x="7813" y="3279"/>
                  </a:lnTo>
                  <a:lnTo>
                    <a:pt x="5974" y="3857"/>
                  </a:lnTo>
                  <a:lnTo>
                    <a:pt x="4826" y="4436"/>
                  </a:lnTo>
                  <a:lnTo>
                    <a:pt x="3447" y="5207"/>
                  </a:lnTo>
                  <a:lnTo>
                    <a:pt x="1379" y="2314"/>
                  </a:lnTo>
                  <a:lnTo>
                    <a:pt x="2987" y="1350"/>
                  </a:lnTo>
                  <a:lnTo>
                    <a:pt x="5055" y="579"/>
                  </a:lnTo>
                  <a:lnTo>
                    <a:pt x="7123" y="193"/>
                  </a:lnTo>
                  <a:lnTo>
                    <a:pt x="9421" y="0"/>
                  </a:lnTo>
                  <a:lnTo>
                    <a:pt x="11719" y="0"/>
                  </a:lnTo>
                  <a:lnTo>
                    <a:pt x="14017" y="579"/>
                  </a:lnTo>
                  <a:lnTo>
                    <a:pt x="15626" y="1157"/>
                  </a:lnTo>
                  <a:lnTo>
                    <a:pt x="17004" y="1929"/>
                  </a:lnTo>
                  <a:lnTo>
                    <a:pt x="18383" y="3279"/>
                  </a:lnTo>
                  <a:lnTo>
                    <a:pt x="19072" y="4821"/>
                  </a:lnTo>
                  <a:lnTo>
                    <a:pt x="19532" y="8679"/>
                  </a:lnTo>
                  <a:lnTo>
                    <a:pt x="19532" y="17550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302" y="21600"/>
                  </a:lnTo>
                  <a:lnTo>
                    <a:pt x="17234" y="21021"/>
                  </a:lnTo>
                  <a:lnTo>
                    <a:pt x="16315" y="20250"/>
                  </a:lnTo>
                  <a:lnTo>
                    <a:pt x="15626" y="18900"/>
                  </a:lnTo>
                  <a:close/>
                  <a:moveTo>
                    <a:pt x="14936" y="11186"/>
                  </a:moveTo>
                  <a:lnTo>
                    <a:pt x="13328" y="10800"/>
                  </a:lnTo>
                  <a:lnTo>
                    <a:pt x="12409" y="10607"/>
                  </a:lnTo>
                  <a:lnTo>
                    <a:pt x="10800" y="10800"/>
                  </a:lnTo>
                  <a:lnTo>
                    <a:pt x="8962" y="11186"/>
                  </a:lnTo>
                  <a:lnTo>
                    <a:pt x="7813" y="11379"/>
                  </a:lnTo>
                  <a:lnTo>
                    <a:pt x="6664" y="12150"/>
                  </a:lnTo>
                  <a:lnTo>
                    <a:pt x="5745" y="12729"/>
                  </a:lnTo>
                  <a:lnTo>
                    <a:pt x="5055" y="13693"/>
                  </a:lnTo>
                  <a:lnTo>
                    <a:pt x="4826" y="14464"/>
                  </a:lnTo>
                  <a:lnTo>
                    <a:pt x="4826" y="16971"/>
                  </a:lnTo>
                  <a:lnTo>
                    <a:pt x="5745" y="18129"/>
                  </a:lnTo>
                  <a:lnTo>
                    <a:pt x="7123" y="18707"/>
                  </a:lnTo>
                  <a:lnTo>
                    <a:pt x="8962" y="18900"/>
                  </a:lnTo>
                  <a:lnTo>
                    <a:pt x="10800" y="18707"/>
                  </a:lnTo>
                  <a:lnTo>
                    <a:pt x="12409" y="18129"/>
                  </a:lnTo>
                  <a:lnTo>
                    <a:pt x="13787" y="17164"/>
                  </a:lnTo>
                  <a:lnTo>
                    <a:pt x="14936" y="16200"/>
                  </a:lnTo>
                  <a:lnTo>
                    <a:pt x="14936" y="1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036761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779" y="0"/>
                  </a:moveTo>
                  <a:lnTo>
                    <a:pt x="17053" y="288"/>
                  </a:lnTo>
                  <a:lnTo>
                    <a:pt x="19895" y="432"/>
                  </a:lnTo>
                  <a:lnTo>
                    <a:pt x="20463" y="1008"/>
                  </a:lnTo>
                  <a:lnTo>
                    <a:pt x="21600" y="1728"/>
                  </a:lnTo>
                  <a:lnTo>
                    <a:pt x="20463" y="2304"/>
                  </a:lnTo>
                  <a:lnTo>
                    <a:pt x="19895" y="2880"/>
                  </a:lnTo>
                  <a:lnTo>
                    <a:pt x="17053" y="3312"/>
                  </a:lnTo>
                  <a:lnTo>
                    <a:pt x="12505" y="3312"/>
                  </a:lnTo>
                  <a:lnTo>
                    <a:pt x="9663" y="2880"/>
                  </a:lnTo>
                  <a:lnTo>
                    <a:pt x="7958" y="2304"/>
                  </a:lnTo>
                  <a:lnTo>
                    <a:pt x="7389" y="1728"/>
                  </a:lnTo>
                  <a:lnTo>
                    <a:pt x="7958" y="1008"/>
                  </a:lnTo>
                  <a:lnTo>
                    <a:pt x="9663" y="432"/>
                  </a:lnTo>
                  <a:lnTo>
                    <a:pt x="12505" y="288"/>
                  </a:lnTo>
                  <a:lnTo>
                    <a:pt x="14779" y="0"/>
                  </a:lnTo>
                  <a:close/>
                  <a:moveTo>
                    <a:pt x="7958" y="21600"/>
                  </a:moveTo>
                  <a:lnTo>
                    <a:pt x="7958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95" y="5760"/>
                  </a:lnTo>
                  <a:lnTo>
                    <a:pt x="19895" y="21600"/>
                  </a:lnTo>
                  <a:lnTo>
                    <a:pt x="795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06851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656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960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120900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345" y="21600"/>
                  </a:moveTo>
                  <a:lnTo>
                    <a:pt x="10255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909" y="14984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34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174875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1186"/>
                  </a:moveTo>
                  <a:lnTo>
                    <a:pt x="4491" y="11186"/>
                  </a:lnTo>
                  <a:lnTo>
                    <a:pt x="4705" y="13114"/>
                  </a:lnTo>
                  <a:lnTo>
                    <a:pt x="5133" y="14464"/>
                  </a:lnTo>
                  <a:lnTo>
                    <a:pt x="5988" y="15814"/>
                  </a:lnTo>
                  <a:lnTo>
                    <a:pt x="6844" y="16971"/>
                  </a:lnTo>
                  <a:lnTo>
                    <a:pt x="8982" y="18129"/>
                  </a:lnTo>
                  <a:lnTo>
                    <a:pt x="10265" y="18707"/>
                  </a:lnTo>
                  <a:lnTo>
                    <a:pt x="13687" y="18707"/>
                  </a:lnTo>
                  <a:lnTo>
                    <a:pt x="15184" y="18129"/>
                  </a:lnTo>
                  <a:lnTo>
                    <a:pt x="16467" y="17550"/>
                  </a:lnTo>
                  <a:lnTo>
                    <a:pt x="17750" y="16586"/>
                  </a:lnTo>
                  <a:lnTo>
                    <a:pt x="19461" y="19479"/>
                  </a:lnTo>
                  <a:lnTo>
                    <a:pt x="18392" y="20250"/>
                  </a:lnTo>
                  <a:lnTo>
                    <a:pt x="16467" y="20829"/>
                  </a:lnTo>
                  <a:lnTo>
                    <a:pt x="13901" y="21407"/>
                  </a:lnTo>
                  <a:lnTo>
                    <a:pt x="11121" y="21600"/>
                  </a:lnTo>
                  <a:lnTo>
                    <a:pt x="8982" y="21600"/>
                  </a:lnTo>
                  <a:lnTo>
                    <a:pt x="6844" y="21021"/>
                  </a:lnTo>
                  <a:lnTo>
                    <a:pt x="5347" y="20250"/>
                  </a:lnTo>
                  <a:lnTo>
                    <a:pt x="3422" y="19093"/>
                  </a:lnTo>
                  <a:lnTo>
                    <a:pt x="2352" y="17550"/>
                  </a:lnTo>
                  <a:lnTo>
                    <a:pt x="1069" y="15621"/>
                  </a:lnTo>
                  <a:lnTo>
                    <a:pt x="428" y="13693"/>
                  </a:lnTo>
                  <a:lnTo>
                    <a:pt x="0" y="11186"/>
                  </a:lnTo>
                  <a:lnTo>
                    <a:pt x="428" y="8679"/>
                  </a:lnTo>
                  <a:lnTo>
                    <a:pt x="1069" y="6364"/>
                  </a:lnTo>
                  <a:lnTo>
                    <a:pt x="2352" y="4436"/>
                  </a:lnTo>
                  <a:lnTo>
                    <a:pt x="3850" y="2700"/>
                  </a:lnTo>
                  <a:lnTo>
                    <a:pt x="5347" y="1736"/>
                  </a:lnTo>
                  <a:lnTo>
                    <a:pt x="7271" y="771"/>
                  </a:lnTo>
                  <a:lnTo>
                    <a:pt x="8982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612" y="579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857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386" y="11186"/>
                  </a:lnTo>
                  <a:close/>
                  <a:moveTo>
                    <a:pt x="11121" y="3086"/>
                  </a:moveTo>
                  <a:lnTo>
                    <a:pt x="10051" y="3279"/>
                  </a:lnTo>
                  <a:lnTo>
                    <a:pt x="8768" y="3664"/>
                  </a:lnTo>
                  <a:lnTo>
                    <a:pt x="7913" y="4243"/>
                  </a:lnTo>
                  <a:lnTo>
                    <a:pt x="6630" y="4821"/>
                  </a:lnTo>
                  <a:lnTo>
                    <a:pt x="5347" y="6364"/>
                  </a:lnTo>
                  <a:lnTo>
                    <a:pt x="5133" y="7521"/>
                  </a:lnTo>
                  <a:lnTo>
                    <a:pt x="4705" y="8679"/>
                  </a:lnTo>
                  <a:lnTo>
                    <a:pt x="17750" y="8679"/>
                  </a:lnTo>
                  <a:lnTo>
                    <a:pt x="17323" y="7521"/>
                  </a:lnTo>
                  <a:lnTo>
                    <a:pt x="17109" y="6364"/>
                  </a:lnTo>
                  <a:lnTo>
                    <a:pt x="16681" y="5593"/>
                  </a:lnTo>
                  <a:lnTo>
                    <a:pt x="15826" y="4821"/>
                  </a:lnTo>
                  <a:lnTo>
                    <a:pt x="14970" y="4243"/>
                  </a:lnTo>
                  <a:lnTo>
                    <a:pt x="13901" y="3664"/>
                  </a:lnTo>
                  <a:lnTo>
                    <a:pt x="12832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233611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1825" y="16586"/>
                  </a:lnTo>
                  <a:lnTo>
                    <a:pt x="4563" y="17550"/>
                  </a:lnTo>
                  <a:lnTo>
                    <a:pt x="6389" y="18129"/>
                  </a:lnTo>
                  <a:lnTo>
                    <a:pt x="8518" y="18321"/>
                  </a:lnTo>
                  <a:lnTo>
                    <a:pt x="9735" y="18707"/>
                  </a:lnTo>
                  <a:lnTo>
                    <a:pt x="12473" y="18321"/>
                  </a:lnTo>
                  <a:lnTo>
                    <a:pt x="14299" y="17743"/>
                  </a:lnTo>
                  <a:lnTo>
                    <a:pt x="14907" y="16971"/>
                  </a:lnTo>
                  <a:lnTo>
                    <a:pt x="15515" y="15814"/>
                  </a:lnTo>
                  <a:lnTo>
                    <a:pt x="14907" y="14657"/>
                  </a:lnTo>
                  <a:lnTo>
                    <a:pt x="14299" y="13886"/>
                  </a:lnTo>
                  <a:lnTo>
                    <a:pt x="12473" y="13114"/>
                  </a:lnTo>
                  <a:lnTo>
                    <a:pt x="10344" y="12150"/>
                  </a:lnTo>
                  <a:lnTo>
                    <a:pt x="6693" y="11186"/>
                  </a:lnTo>
                  <a:lnTo>
                    <a:pt x="4563" y="10221"/>
                  </a:lnTo>
                  <a:lnTo>
                    <a:pt x="3346" y="9643"/>
                  </a:lnTo>
                  <a:lnTo>
                    <a:pt x="1521" y="8100"/>
                  </a:lnTo>
                  <a:lnTo>
                    <a:pt x="608" y="7136"/>
                  </a:lnTo>
                  <a:lnTo>
                    <a:pt x="0" y="6364"/>
                  </a:lnTo>
                  <a:lnTo>
                    <a:pt x="0" y="5593"/>
                  </a:lnTo>
                  <a:lnTo>
                    <a:pt x="608" y="4243"/>
                  </a:lnTo>
                  <a:lnTo>
                    <a:pt x="913" y="3086"/>
                  </a:lnTo>
                  <a:lnTo>
                    <a:pt x="1825" y="2314"/>
                  </a:lnTo>
                  <a:lnTo>
                    <a:pt x="3346" y="1350"/>
                  </a:lnTo>
                  <a:lnTo>
                    <a:pt x="4868" y="771"/>
                  </a:lnTo>
                  <a:lnTo>
                    <a:pt x="6693" y="193"/>
                  </a:lnTo>
                  <a:lnTo>
                    <a:pt x="8518" y="0"/>
                  </a:lnTo>
                  <a:lnTo>
                    <a:pt x="11256" y="0"/>
                  </a:lnTo>
                  <a:lnTo>
                    <a:pt x="14907" y="193"/>
                  </a:lnTo>
                  <a:lnTo>
                    <a:pt x="19775" y="1350"/>
                  </a:lnTo>
                  <a:lnTo>
                    <a:pt x="18558" y="5014"/>
                  </a:lnTo>
                  <a:lnTo>
                    <a:pt x="16732" y="4243"/>
                  </a:lnTo>
                  <a:lnTo>
                    <a:pt x="14907" y="3664"/>
                  </a:lnTo>
                  <a:lnTo>
                    <a:pt x="13386" y="3279"/>
                  </a:lnTo>
                  <a:lnTo>
                    <a:pt x="11561" y="3086"/>
                  </a:lnTo>
                  <a:lnTo>
                    <a:pt x="9431" y="3279"/>
                  </a:lnTo>
                  <a:lnTo>
                    <a:pt x="7606" y="3857"/>
                  </a:lnTo>
                  <a:lnTo>
                    <a:pt x="6693" y="4436"/>
                  </a:lnTo>
                  <a:lnTo>
                    <a:pt x="6389" y="5207"/>
                  </a:lnTo>
                  <a:lnTo>
                    <a:pt x="6693" y="6364"/>
                  </a:lnTo>
                  <a:lnTo>
                    <a:pt x="7301" y="7136"/>
                  </a:lnTo>
                  <a:lnTo>
                    <a:pt x="9735" y="8293"/>
                  </a:lnTo>
                  <a:lnTo>
                    <a:pt x="14299" y="9643"/>
                  </a:lnTo>
                  <a:lnTo>
                    <a:pt x="17645" y="10800"/>
                  </a:lnTo>
                  <a:lnTo>
                    <a:pt x="20687" y="12729"/>
                  </a:lnTo>
                  <a:lnTo>
                    <a:pt x="21296" y="13886"/>
                  </a:lnTo>
                  <a:lnTo>
                    <a:pt x="21600" y="14657"/>
                  </a:lnTo>
                  <a:lnTo>
                    <a:pt x="21600" y="15814"/>
                  </a:lnTo>
                  <a:lnTo>
                    <a:pt x="21296" y="16971"/>
                  </a:lnTo>
                  <a:lnTo>
                    <a:pt x="20687" y="18321"/>
                  </a:lnTo>
                  <a:lnTo>
                    <a:pt x="19775" y="19093"/>
                  </a:lnTo>
                  <a:lnTo>
                    <a:pt x="18558" y="20057"/>
                  </a:lnTo>
                  <a:lnTo>
                    <a:pt x="16732" y="20829"/>
                  </a:lnTo>
                  <a:lnTo>
                    <a:pt x="14603" y="21407"/>
                  </a:lnTo>
                  <a:lnTo>
                    <a:pt x="12473" y="21600"/>
                  </a:lnTo>
                  <a:lnTo>
                    <a:pt x="7301" y="21600"/>
                  </a:lnTo>
                  <a:lnTo>
                    <a:pt x="4563" y="21407"/>
                  </a:lnTo>
                  <a:lnTo>
                    <a:pt x="2434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278061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3443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3443" y="4351"/>
                  </a:lnTo>
                  <a:lnTo>
                    <a:pt x="3443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8783" y="4351"/>
                  </a:lnTo>
                  <a:lnTo>
                    <a:pt x="18783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2835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7843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270" y="21600"/>
                  </a:lnTo>
                  <a:lnTo>
                    <a:pt x="9391" y="21445"/>
                  </a:lnTo>
                  <a:lnTo>
                    <a:pt x="8139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3443" y="16472"/>
                  </a:lnTo>
                  <a:lnTo>
                    <a:pt x="3443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319336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7400" y="288"/>
                  </a:lnTo>
                  <a:lnTo>
                    <a:pt x="19800" y="432"/>
                  </a:lnTo>
                  <a:lnTo>
                    <a:pt x="21600" y="1008"/>
                  </a:lnTo>
                  <a:lnTo>
                    <a:pt x="21600" y="2304"/>
                  </a:lnTo>
                  <a:lnTo>
                    <a:pt x="19800" y="2880"/>
                  </a:lnTo>
                  <a:lnTo>
                    <a:pt x="17400" y="3312"/>
                  </a:lnTo>
                  <a:lnTo>
                    <a:pt x="12000" y="3312"/>
                  </a:lnTo>
                  <a:lnTo>
                    <a:pt x="9600" y="2880"/>
                  </a:lnTo>
                  <a:lnTo>
                    <a:pt x="8400" y="2304"/>
                  </a:lnTo>
                  <a:lnTo>
                    <a:pt x="7800" y="1728"/>
                  </a:lnTo>
                  <a:lnTo>
                    <a:pt x="8400" y="1008"/>
                  </a:lnTo>
                  <a:lnTo>
                    <a:pt x="9600" y="432"/>
                  </a:lnTo>
                  <a:lnTo>
                    <a:pt x="12000" y="288"/>
                  </a:lnTo>
                  <a:lnTo>
                    <a:pt x="14400" y="0"/>
                  </a:lnTo>
                  <a:close/>
                  <a:moveTo>
                    <a:pt x="8400" y="21600"/>
                  </a:moveTo>
                  <a:lnTo>
                    <a:pt x="8400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00" y="5760"/>
                  </a:lnTo>
                  <a:lnTo>
                    <a:pt x="19800" y="21600"/>
                  </a:lnTo>
                  <a:lnTo>
                    <a:pt x="84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347911" y="206375"/>
              <a:ext cx="47628" cy="87318"/>
            </a:xfrm>
            <a:custGeom>
              <a:rect b="b" l="l" r="r" t="t"/>
              <a:pathLst>
                <a:path extrusionOk="0" h="21600" w="21600">
                  <a:moveTo>
                    <a:pt x="21600" y="8509"/>
                  </a:moveTo>
                  <a:lnTo>
                    <a:pt x="19200" y="10211"/>
                  </a:lnTo>
                  <a:lnTo>
                    <a:pt x="18480" y="9818"/>
                  </a:lnTo>
                  <a:lnTo>
                    <a:pt x="16560" y="9425"/>
                  </a:lnTo>
                  <a:lnTo>
                    <a:pt x="14880" y="9164"/>
                  </a:lnTo>
                  <a:lnTo>
                    <a:pt x="13200" y="9033"/>
                  </a:lnTo>
                  <a:lnTo>
                    <a:pt x="11520" y="9164"/>
                  </a:lnTo>
                  <a:lnTo>
                    <a:pt x="9840" y="9425"/>
                  </a:lnTo>
                  <a:lnTo>
                    <a:pt x="8400" y="9949"/>
                  </a:lnTo>
                  <a:lnTo>
                    <a:pt x="7440" y="10473"/>
                  </a:lnTo>
                  <a:lnTo>
                    <a:pt x="6240" y="11258"/>
                  </a:lnTo>
                  <a:lnTo>
                    <a:pt x="5520" y="12175"/>
                  </a:lnTo>
                  <a:lnTo>
                    <a:pt x="5280" y="13353"/>
                  </a:lnTo>
                  <a:lnTo>
                    <a:pt x="4800" y="14531"/>
                  </a:lnTo>
                  <a:lnTo>
                    <a:pt x="5280" y="15578"/>
                  </a:lnTo>
                  <a:lnTo>
                    <a:pt x="5520" y="16756"/>
                  </a:lnTo>
                  <a:lnTo>
                    <a:pt x="6240" y="17542"/>
                  </a:lnTo>
                  <a:lnTo>
                    <a:pt x="7440" y="18196"/>
                  </a:lnTo>
                  <a:lnTo>
                    <a:pt x="8400" y="18851"/>
                  </a:lnTo>
                  <a:lnTo>
                    <a:pt x="11760" y="19636"/>
                  </a:lnTo>
                  <a:lnTo>
                    <a:pt x="15360" y="19636"/>
                  </a:lnTo>
                  <a:lnTo>
                    <a:pt x="16560" y="19244"/>
                  </a:lnTo>
                  <a:lnTo>
                    <a:pt x="18480" y="18851"/>
                  </a:lnTo>
                  <a:lnTo>
                    <a:pt x="19680" y="18196"/>
                  </a:lnTo>
                  <a:lnTo>
                    <a:pt x="21600" y="20291"/>
                  </a:lnTo>
                  <a:lnTo>
                    <a:pt x="19680" y="20945"/>
                  </a:lnTo>
                  <a:lnTo>
                    <a:pt x="17280" y="21207"/>
                  </a:lnTo>
                  <a:lnTo>
                    <a:pt x="14880" y="21600"/>
                  </a:lnTo>
                  <a:lnTo>
                    <a:pt x="9840" y="21600"/>
                  </a:lnTo>
                  <a:lnTo>
                    <a:pt x="7680" y="21207"/>
                  </a:lnTo>
                  <a:lnTo>
                    <a:pt x="5520" y="20553"/>
                  </a:lnTo>
                  <a:lnTo>
                    <a:pt x="3600" y="19767"/>
                  </a:lnTo>
                  <a:lnTo>
                    <a:pt x="2160" y="18589"/>
                  </a:lnTo>
                  <a:lnTo>
                    <a:pt x="1200" y="17542"/>
                  </a:lnTo>
                  <a:lnTo>
                    <a:pt x="480" y="15971"/>
                  </a:lnTo>
                  <a:lnTo>
                    <a:pt x="0" y="14531"/>
                  </a:lnTo>
                  <a:lnTo>
                    <a:pt x="480" y="12829"/>
                  </a:lnTo>
                  <a:lnTo>
                    <a:pt x="1200" y="11520"/>
                  </a:lnTo>
                  <a:lnTo>
                    <a:pt x="2160" y="10211"/>
                  </a:lnTo>
                  <a:lnTo>
                    <a:pt x="3840" y="9033"/>
                  </a:lnTo>
                  <a:lnTo>
                    <a:pt x="5520" y="8116"/>
                  </a:lnTo>
                  <a:lnTo>
                    <a:pt x="7920" y="7462"/>
                  </a:lnTo>
                  <a:lnTo>
                    <a:pt x="10800" y="7069"/>
                  </a:lnTo>
                  <a:lnTo>
                    <a:pt x="13680" y="6938"/>
                  </a:lnTo>
                  <a:lnTo>
                    <a:pt x="15600" y="7069"/>
                  </a:lnTo>
                  <a:lnTo>
                    <a:pt x="18000" y="7331"/>
                  </a:lnTo>
                  <a:lnTo>
                    <a:pt x="20160" y="7855"/>
                  </a:lnTo>
                  <a:lnTo>
                    <a:pt x="21600" y="8509"/>
                  </a:lnTo>
                  <a:close/>
                  <a:moveTo>
                    <a:pt x="20880" y="0"/>
                  </a:moveTo>
                  <a:lnTo>
                    <a:pt x="13680" y="4320"/>
                  </a:lnTo>
                  <a:lnTo>
                    <a:pt x="10800" y="4320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356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4034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79" y="21600"/>
                  </a:moveTo>
                  <a:lnTo>
                    <a:pt x="17079" y="9341"/>
                  </a:lnTo>
                  <a:lnTo>
                    <a:pt x="16577" y="7589"/>
                  </a:lnTo>
                  <a:lnTo>
                    <a:pt x="16577" y="6422"/>
                  </a:lnTo>
                  <a:lnTo>
                    <a:pt x="16326" y="5254"/>
                  </a:lnTo>
                  <a:lnTo>
                    <a:pt x="15572" y="4476"/>
                  </a:lnTo>
                  <a:lnTo>
                    <a:pt x="14819" y="3892"/>
                  </a:lnTo>
                  <a:lnTo>
                    <a:pt x="13814" y="3308"/>
                  </a:lnTo>
                  <a:lnTo>
                    <a:pt x="12558" y="3308"/>
                  </a:lnTo>
                  <a:lnTo>
                    <a:pt x="11302" y="3114"/>
                  </a:lnTo>
                  <a:lnTo>
                    <a:pt x="9293" y="3308"/>
                  </a:lnTo>
                  <a:lnTo>
                    <a:pt x="7535" y="3892"/>
                  </a:lnTo>
                  <a:lnTo>
                    <a:pt x="6028" y="4865"/>
                  </a:lnTo>
                  <a:lnTo>
                    <a:pt x="5023" y="5838"/>
                  </a:lnTo>
                  <a:lnTo>
                    <a:pt x="5023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265" y="195"/>
                  </a:lnTo>
                  <a:lnTo>
                    <a:pt x="5023" y="3114"/>
                  </a:lnTo>
                  <a:lnTo>
                    <a:pt x="6028" y="1751"/>
                  </a:lnTo>
                  <a:lnTo>
                    <a:pt x="8037" y="778"/>
                  </a:lnTo>
                  <a:lnTo>
                    <a:pt x="10047" y="195"/>
                  </a:lnTo>
                  <a:lnTo>
                    <a:pt x="12558" y="0"/>
                  </a:lnTo>
                  <a:lnTo>
                    <a:pt x="14819" y="195"/>
                  </a:lnTo>
                  <a:lnTo>
                    <a:pt x="16577" y="584"/>
                  </a:lnTo>
                  <a:lnTo>
                    <a:pt x="18084" y="1168"/>
                  </a:lnTo>
                  <a:lnTo>
                    <a:pt x="19591" y="2335"/>
                  </a:lnTo>
                  <a:lnTo>
                    <a:pt x="20344" y="3308"/>
                  </a:lnTo>
                  <a:lnTo>
                    <a:pt x="21098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7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459036" y="206375"/>
              <a:ext cx="25380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46"/>
                  </a:lnTo>
                  <a:lnTo>
                    <a:pt x="4226" y="4346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520950" y="212725"/>
              <a:ext cx="38124" cy="80946"/>
            </a:xfrm>
            <a:custGeom>
              <a:rect b="b" l="l" r="r" t="t"/>
              <a:pathLst>
                <a:path extrusionOk="0" h="21600" w="21600">
                  <a:moveTo>
                    <a:pt x="20079" y="2541"/>
                  </a:moveTo>
                  <a:lnTo>
                    <a:pt x="18558" y="2118"/>
                  </a:lnTo>
                  <a:lnTo>
                    <a:pt x="15211" y="2118"/>
                  </a:lnTo>
                  <a:lnTo>
                    <a:pt x="13994" y="2259"/>
                  </a:lnTo>
                  <a:lnTo>
                    <a:pt x="11256" y="3529"/>
                  </a:lnTo>
                  <a:lnTo>
                    <a:pt x="10648" y="4659"/>
                  </a:lnTo>
                  <a:lnTo>
                    <a:pt x="10648" y="6071"/>
                  </a:lnTo>
                  <a:lnTo>
                    <a:pt x="17645" y="6071"/>
                  </a:lnTo>
                  <a:lnTo>
                    <a:pt x="17645" y="8612"/>
                  </a:lnTo>
                  <a:lnTo>
                    <a:pt x="10648" y="8612"/>
                  </a:lnTo>
                  <a:lnTo>
                    <a:pt x="10648" y="21600"/>
                  </a:lnTo>
                  <a:lnTo>
                    <a:pt x="4868" y="21600"/>
                  </a:lnTo>
                  <a:lnTo>
                    <a:pt x="4868" y="8612"/>
                  </a:lnTo>
                  <a:lnTo>
                    <a:pt x="0" y="8612"/>
                  </a:lnTo>
                  <a:lnTo>
                    <a:pt x="0" y="6071"/>
                  </a:lnTo>
                  <a:lnTo>
                    <a:pt x="4868" y="6071"/>
                  </a:lnTo>
                  <a:lnTo>
                    <a:pt x="4868" y="4941"/>
                  </a:lnTo>
                  <a:lnTo>
                    <a:pt x="5780" y="3671"/>
                  </a:lnTo>
                  <a:lnTo>
                    <a:pt x="6693" y="2541"/>
                  </a:lnTo>
                  <a:lnTo>
                    <a:pt x="7910" y="1694"/>
                  </a:lnTo>
                  <a:lnTo>
                    <a:pt x="9735" y="847"/>
                  </a:lnTo>
                  <a:lnTo>
                    <a:pt x="11256" y="424"/>
                  </a:lnTo>
                  <a:lnTo>
                    <a:pt x="13690" y="0"/>
                  </a:lnTo>
                  <a:lnTo>
                    <a:pt x="18862" y="0"/>
                  </a:lnTo>
                  <a:lnTo>
                    <a:pt x="21600" y="424"/>
                  </a:lnTo>
                  <a:lnTo>
                    <a:pt x="20079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5606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679"/>
                  </a:lnTo>
                  <a:lnTo>
                    <a:pt x="441" y="6364"/>
                  </a:lnTo>
                  <a:lnTo>
                    <a:pt x="1543" y="4821"/>
                  </a:lnTo>
                  <a:lnTo>
                    <a:pt x="2645" y="3086"/>
                  </a:lnTo>
                  <a:lnTo>
                    <a:pt x="4408" y="1736"/>
                  </a:lnTo>
                  <a:lnTo>
                    <a:pt x="6171" y="771"/>
                  </a:lnTo>
                  <a:lnTo>
                    <a:pt x="8376" y="193"/>
                  </a:lnTo>
                  <a:lnTo>
                    <a:pt x="10800" y="0"/>
                  </a:lnTo>
                  <a:lnTo>
                    <a:pt x="13224" y="193"/>
                  </a:lnTo>
                  <a:lnTo>
                    <a:pt x="15208" y="771"/>
                  </a:lnTo>
                  <a:lnTo>
                    <a:pt x="18735" y="2700"/>
                  </a:lnTo>
                  <a:lnTo>
                    <a:pt x="19837" y="4436"/>
                  </a:lnTo>
                  <a:lnTo>
                    <a:pt x="20939" y="6364"/>
                  </a:lnTo>
                  <a:lnTo>
                    <a:pt x="21159" y="8293"/>
                  </a:lnTo>
                  <a:lnTo>
                    <a:pt x="21600" y="10800"/>
                  </a:lnTo>
                  <a:lnTo>
                    <a:pt x="21159" y="13307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900"/>
                  </a:lnTo>
                  <a:lnTo>
                    <a:pt x="16971" y="20057"/>
                  </a:lnTo>
                  <a:lnTo>
                    <a:pt x="15208" y="21021"/>
                  </a:lnTo>
                  <a:lnTo>
                    <a:pt x="13004" y="21600"/>
                  </a:lnTo>
                  <a:lnTo>
                    <a:pt x="8155" y="21600"/>
                  </a:lnTo>
                  <a:lnTo>
                    <a:pt x="6171" y="21021"/>
                  </a:lnTo>
                  <a:lnTo>
                    <a:pt x="4408" y="20057"/>
                  </a:lnTo>
                  <a:lnTo>
                    <a:pt x="2645" y="18900"/>
                  </a:lnTo>
                  <a:lnTo>
                    <a:pt x="1543" y="17164"/>
                  </a:lnTo>
                  <a:lnTo>
                    <a:pt x="441" y="15236"/>
                  </a:lnTo>
                  <a:lnTo>
                    <a:pt x="0" y="13114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729"/>
                  </a:lnTo>
                  <a:lnTo>
                    <a:pt x="4629" y="14079"/>
                  </a:lnTo>
                  <a:lnTo>
                    <a:pt x="5290" y="15621"/>
                  </a:lnTo>
                  <a:lnTo>
                    <a:pt x="5951" y="16586"/>
                  </a:lnTo>
                  <a:lnTo>
                    <a:pt x="6833" y="17550"/>
                  </a:lnTo>
                  <a:lnTo>
                    <a:pt x="7935" y="18321"/>
                  </a:lnTo>
                  <a:lnTo>
                    <a:pt x="9037" y="18707"/>
                  </a:lnTo>
                  <a:lnTo>
                    <a:pt x="11902" y="18707"/>
                  </a:lnTo>
                  <a:lnTo>
                    <a:pt x="14547" y="17550"/>
                  </a:lnTo>
                  <a:lnTo>
                    <a:pt x="15429" y="16586"/>
                  </a:lnTo>
                  <a:lnTo>
                    <a:pt x="16090" y="15621"/>
                  </a:lnTo>
                  <a:lnTo>
                    <a:pt x="16751" y="14079"/>
                  </a:lnTo>
                  <a:lnTo>
                    <a:pt x="16971" y="12536"/>
                  </a:lnTo>
                  <a:lnTo>
                    <a:pt x="16971" y="8871"/>
                  </a:lnTo>
                  <a:lnTo>
                    <a:pt x="16751" y="7521"/>
                  </a:lnTo>
                  <a:lnTo>
                    <a:pt x="16090" y="6171"/>
                  </a:lnTo>
                  <a:lnTo>
                    <a:pt x="15429" y="5014"/>
                  </a:lnTo>
                  <a:lnTo>
                    <a:pt x="14547" y="4243"/>
                  </a:lnTo>
                  <a:lnTo>
                    <a:pt x="13665" y="3664"/>
                  </a:lnTo>
                  <a:lnTo>
                    <a:pt x="12343" y="3086"/>
                  </a:lnTo>
                  <a:lnTo>
                    <a:pt x="9478" y="3086"/>
                  </a:lnTo>
                  <a:lnTo>
                    <a:pt x="6833" y="4243"/>
                  </a:lnTo>
                  <a:lnTo>
                    <a:pt x="5951" y="5014"/>
                  </a:lnTo>
                  <a:lnTo>
                    <a:pt x="5290" y="6171"/>
                  </a:lnTo>
                  <a:lnTo>
                    <a:pt x="4629" y="7521"/>
                  </a:lnTo>
                  <a:lnTo>
                    <a:pt x="4408" y="9257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620962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518" y="6422"/>
                  </a:lnTo>
                  <a:lnTo>
                    <a:pt x="16009" y="5254"/>
                  </a:lnTo>
                  <a:lnTo>
                    <a:pt x="15247" y="4476"/>
                  </a:lnTo>
                  <a:lnTo>
                    <a:pt x="14739" y="3892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402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099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706" y="0"/>
                  </a:lnTo>
                  <a:lnTo>
                    <a:pt x="14993" y="195"/>
                  </a:lnTo>
                  <a:lnTo>
                    <a:pt x="16772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676525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7419" y="21460"/>
                  </a:moveTo>
                  <a:lnTo>
                    <a:pt x="17419" y="20197"/>
                  </a:lnTo>
                  <a:lnTo>
                    <a:pt x="16026" y="20899"/>
                  </a:lnTo>
                  <a:lnTo>
                    <a:pt x="14400" y="21179"/>
                  </a:lnTo>
                  <a:lnTo>
                    <a:pt x="12542" y="21600"/>
                  </a:lnTo>
                  <a:lnTo>
                    <a:pt x="8361" y="21600"/>
                  </a:lnTo>
                  <a:lnTo>
                    <a:pt x="6271" y="21179"/>
                  </a:lnTo>
                  <a:lnTo>
                    <a:pt x="4181" y="20478"/>
                  </a:lnTo>
                  <a:lnTo>
                    <a:pt x="3019" y="19636"/>
                  </a:lnTo>
                  <a:lnTo>
                    <a:pt x="1626" y="18655"/>
                  </a:lnTo>
                  <a:lnTo>
                    <a:pt x="697" y="17252"/>
                  </a:lnTo>
                  <a:lnTo>
                    <a:pt x="0" y="15849"/>
                  </a:lnTo>
                  <a:lnTo>
                    <a:pt x="0" y="14166"/>
                  </a:lnTo>
                  <a:lnTo>
                    <a:pt x="232" y="12623"/>
                  </a:lnTo>
                  <a:lnTo>
                    <a:pt x="697" y="10940"/>
                  </a:lnTo>
                  <a:lnTo>
                    <a:pt x="1858" y="9538"/>
                  </a:lnTo>
                  <a:lnTo>
                    <a:pt x="3252" y="8275"/>
                  </a:lnTo>
                  <a:lnTo>
                    <a:pt x="4877" y="7294"/>
                  </a:lnTo>
                  <a:lnTo>
                    <a:pt x="6968" y="6452"/>
                  </a:lnTo>
                  <a:lnTo>
                    <a:pt x="9058" y="6031"/>
                  </a:lnTo>
                  <a:lnTo>
                    <a:pt x="11381" y="5891"/>
                  </a:lnTo>
                  <a:lnTo>
                    <a:pt x="13239" y="5891"/>
                  </a:lnTo>
                  <a:lnTo>
                    <a:pt x="14632" y="6031"/>
                  </a:lnTo>
                  <a:lnTo>
                    <a:pt x="16258" y="6452"/>
                  </a:lnTo>
                  <a:lnTo>
                    <a:pt x="17419" y="7153"/>
                  </a:lnTo>
                  <a:lnTo>
                    <a:pt x="17419" y="0"/>
                  </a:lnTo>
                  <a:lnTo>
                    <a:pt x="21600" y="0"/>
                  </a:lnTo>
                  <a:lnTo>
                    <a:pt x="21600" y="21460"/>
                  </a:lnTo>
                  <a:lnTo>
                    <a:pt x="17419" y="21460"/>
                  </a:lnTo>
                  <a:close/>
                  <a:moveTo>
                    <a:pt x="17419" y="9678"/>
                  </a:moveTo>
                  <a:lnTo>
                    <a:pt x="16258" y="9117"/>
                  </a:lnTo>
                  <a:lnTo>
                    <a:pt x="15329" y="8556"/>
                  </a:lnTo>
                  <a:lnTo>
                    <a:pt x="13935" y="8275"/>
                  </a:lnTo>
                  <a:lnTo>
                    <a:pt x="12542" y="8135"/>
                  </a:lnTo>
                  <a:lnTo>
                    <a:pt x="10916" y="8275"/>
                  </a:lnTo>
                  <a:lnTo>
                    <a:pt x="9290" y="8556"/>
                  </a:lnTo>
                  <a:lnTo>
                    <a:pt x="7897" y="9117"/>
                  </a:lnTo>
                  <a:lnTo>
                    <a:pt x="6968" y="9678"/>
                  </a:lnTo>
                  <a:lnTo>
                    <a:pt x="6039" y="10800"/>
                  </a:lnTo>
                  <a:lnTo>
                    <a:pt x="5342" y="11501"/>
                  </a:lnTo>
                  <a:lnTo>
                    <a:pt x="4645" y="12764"/>
                  </a:lnTo>
                  <a:lnTo>
                    <a:pt x="4645" y="15148"/>
                  </a:lnTo>
                  <a:lnTo>
                    <a:pt x="5342" y="16410"/>
                  </a:lnTo>
                  <a:lnTo>
                    <a:pt x="5574" y="17252"/>
                  </a:lnTo>
                  <a:lnTo>
                    <a:pt x="6503" y="17953"/>
                  </a:lnTo>
                  <a:lnTo>
                    <a:pt x="7897" y="18655"/>
                  </a:lnTo>
                  <a:lnTo>
                    <a:pt x="9290" y="19075"/>
                  </a:lnTo>
                  <a:lnTo>
                    <a:pt x="10916" y="19496"/>
                  </a:lnTo>
                  <a:lnTo>
                    <a:pt x="13006" y="19496"/>
                  </a:lnTo>
                  <a:lnTo>
                    <a:pt x="13935" y="19216"/>
                  </a:lnTo>
                  <a:lnTo>
                    <a:pt x="15329" y="19075"/>
                  </a:lnTo>
                  <a:lnTo>
                    <a:pt x="16723" y="18655"/>
                  </a:lnTo>
                  <a:lnTo>
                    <a:pt x="17419" y="18234"/>
                  </a:lnTo>
                  <a:lnTo>
                    <a:pt x="17419" y="9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732087" y="234950"/>
              <a:ext cx="54000" cy="80946"/>
            </a:xfrm>
            <a:custGeom>
              <a:rect b="b" l="l" r="r" t="t"/>
              <a:pathLst>
                <a:path extrusionOk="0" h="21600" w="21600">
                  <a:moveTo>
                    <a:pt x="11762" y="18332"/>
                  </a:moveTo>
                  <a:lnTo>
                    <a:pt x="10479" y="19468"/>
                  </a:lnTo>
                  <a:lnTo>
                    <a:pt x="9624" y="20179"/>
                  </a:lnTo>
                  <a:lnTo>
                    <a:pt x="8341" y="20747"/>
                  </a:lnTo>
                  <a:lnTo>
                    <a:pt x="7057" y="21174"/>
                  </a:lnTo>
                  <a:lnTo>
                    <a:pt x="5560" y="21316"/>
                  </a:lnTo>
                  <a:lnTo>
                    <a:pt x="4063" y="21600"/>
                  </a:lnTo>
                  <a:lnTo>
                    <a:pt x="2352" y="21600"/>
                  </a:lnTo>
                  <a:lnTo>
                    <a:pt x="2352" y="19042"/>
                  </a:lnTo>
                  <a:lnTo>
                    <a:pt x="3636" y="19042"/>
                  </a:lnTo>
                  <a:lnTo>
                    <a:pt x="6202" y="18758"/>
                  </a:lnTo>
                  <a:lnTo>
                    <a:pt x="7057" y="18332"/>
                  </a:lnTo>
                  <a:lnTo>
                    <a:pt x="8341" y="17479"/>
                  </a:lnTo>
                  <a:lnTo>
                    <a:pt x="8554" y="17053"/>
                  </a:lnTo>
                  <a:lnTo>
                    <a:pt x="8982" y="16484"/>
                  </a:lnTo>
                  <a:lnTo>
                    <a:pt x="8554" y="15205"/>
                  </a:lnTo>
                  <a:lnTo>
                    <a:pt x="7913" y="13926"/>
                  </a:lnTo>
                  <a:lnTo>
                    <a:pt x="7271" y="12505"/>
                  </a:lnTo>
                  <a:lnTo>
                    <a:pt x="6416" y="10942"/>
                  </a:lnTo>
                  <a:lnTo>
                    <a:pt x="0" y="0"/>
                  </a:lnTo>
                  <a:lnTo>
                    <a:pt x="4277" y="0"/>
                  </a:lnTo>
                  <a:lnTo>
                    <a:pt x="11121" y="12079"/>
                  </a:lnTo>
                  <a:lnTo>
                    <a:pt x="17323" y="0"/>
                  </a:lnTo>
                  <a:lnTo>
                    <a:pt x="21600" y="0"/>
                  </a:lnTo>
                  <a:lnTo>
                    <a:pt x="11762" y="18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912812" y="346075"/>
              <a:ext cx="65070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0" y="8416"/>
                  </a:lnTo>
                  <a:lnTo>
                    <a:pt x="527" y="6452"/>
                  </a:lnTo>
                  <a:lnTo>
                    <a:pt x="1580" y="4769"/>
                  </a:lnTo>
                  <a:lnTo>
                    <a:pt x="2810" y="3226"/>
                  </a:lnTo>
                  <a:lnTo>
                    <a:pt x="3688" y="2384"/>
                  </a:lnTo>
                  <a:lnTo>
                    <a:pt x="4390" y="1823"/>
                  </a:lnTo>
                  <a:lnTo>
                    <a:pt x="5093" y="1122"/>
                  </a:lnTo>
                  <a:lnTo>
                    <a:pt x="7200" y="561"/>
                  </a:lnTo>
                  <a:lnTo>
                    <a:pt x="8254" y="140"/>
                  </a:lnTo>
                  <a:lnTo>
                    <a:pt x="9132" y="140"/>
                  </a:lnTo>
                  <a:lnTo>
                    <a:pt x="10537" y="0"/>
                  </a:lnTo>
                  <a:lnTo>
                    <a:pt x="12995" y="140"/>
                  </a:lnTo>
                  <a:lnTo>
                    <a:pt x="15278" y="842"/>
                  </a:lnTo>
                  <a:lnTo>
                    <a:pt x="16332" y="1122"/>
                  </a:lnTo>
                  <a:lnTo>
                    <a:pt x="17385" y="1543"/>
                  </a:lnTo>
                  <a:lnTo>
                    <a:pt x="18088" y="2244"/>
                  </a:lnTo>
                  <a:lnTo>
                    <a:pt x="18790" y="2805"/>
                  </a:lnTo>
                  <a:lnTo>
                    <a:pt x="20020" y="4488"/>
                  </a:lnTo>
                  <a:lnTo>
                    <a:pt x="21073" y="6171"/>
                  </a:lnTo>
                  <a:lnTo>
                    <a:pt x="21600" y="8275"/>
                  </a:lnTo>
                  <a:lnTo>
                    <a:pt x="21600" y="13044"/>
                  </a:lnTo>
                  <a:lnTo>
                    <a:pt x="21073" y="15288"/>
                  </a:lnTo>
                  <a:lnTo>
                    <a:pt x="20020" y="17112"/>
                  </a:lnTo>
                  <a:lnTo>
                    <a:pt x="18790" y="18795"/>
                  </a:lnTo>
                  <a:lnTo>
                    <a:pt x="17385" y="19917"/>
                  </a:lnTo>
                  <a:lnTo>
                    <a:pt x="16332" y="20618"/>
                  </a:lnTo>
                  <a:lnTo>
                    <a:pt x="15278" y="21039"/>
                  </a:lnTo>
                  <a:lnTo>
                    <a:pt x="12995" y="21319"/>
                  </a:lnTo>
                  <a:lnTo>
                    <a:pt x="10537" y="21600"/>
                  </a:lnTo>
                  <a:lnTo>
                    <a:pt x="9132" y="21600"/>
                  </a:lnTo>
                  <a:lnTo>
                    <a:pt x="8254" y="21319"/>
                  </a:lnTo>
                  <a:lnTo>
                    <a:pt x="7200" y="21179"/>
                  </a:lnTo>
                  <a:lnTo>
                    <a:pt x="5093" y="20338"/>
                  </a:lnTo>
                  <a:lnTo>
                    <a:pt x="4390" y="19917"/>
                  </a:lnTo>
                  <a:lnTo>
                    <a:pt x="3688" y="19216"/>
                  </a:lnTo>
                  <a:lnTo>
                    <a:pt x="2810" y="18514"/>
                  </a:lnTo>
                  <a:lnTo>
                    <a:pt x="1580" y="16971"/>
                  </a:lnTo>
                  <a:lnTo>
                    <a:pt x="527" y="15148"/>
                  </a:lnTo>
                  <a:lnTo>
                    <a:pt x="0" y="12904"/>
                  </a:lnTo>
                  <a:lnTo>
                    <a:pt x="0" y="10660"/>
                  </a:lnTo>
                  <a:close/>
                  <a:moveTo>
                    <a:pt x="3688" y="10660"/>
                  </a:moveTo>
                  <a:lnTo>
                    <a:pt x="3863" y="12343"/>
                  </a:lnTo>
                  <a:lnTo>
                    <a:pt x="4215" y="13886"/>
                  </a:lnTo>
                  <a:lnTo>
                    <a:pt x="4566" y="15288"/>
                  </a:lnTo>
                  <a:lnTo>
                    <a:pt x="5444" y="16691"/>
                  </a:lnTo>
                  <a:lnTo>
                    <a:pt x="6498" y="17813"/>
                  </a:lnTo>
                  <a:lnTo>
                    <a:pt x="8956" y="18935"/>
                  </a:lnTo>
                  <a:lnTo>
                    <a:pt x="12293" y="18935"/>
                  </a:lnTo>
                  <a:lnTo>
                    <a:pt x="13698" y="18514"/>
                  </a:lnTo>
                  <a:lnTo>
                    <a:pt x="15102" y="17813"/>
                  </a:lnTo>
                  <a:lnTo>
                    <a:pt x="15980" y="16971"/>
                  </a:lnTo>
                  <a:lnTo>
                    <a:pt x="16859" y="15709"/>
                  </a:lnTo>
                  <a:lnTo>
                    <a:pt x="17561" y="14166"/>
                  </a:lnTo>
                  <a:lnTo>
                    <a:pt x="17737" y="12483"/>
                  </a:lnTo>
                  <a:lnTo>
                    <a:pt x="18088" y="10660"/>
                  </a:lnTo>
                  <a:lnTo>
                    <a:pt x="17737" y="8836"/>
                  </a:lnTo>
                  <a:lnTo>
                    <a:pt x="17561" y="7294"/>
                  </a:lnTo>
                  <a:lnTo>
                    <a:pt x="17034" y="5891"/>
                  </a:lnTo>
                  <a:lnTo>
                    <a:pt x="15980" y="4629"/>
                  </a:lnTo>
                  <a:lnTo>
                    <a:pt x="15102" y="3787"/>
                  </a:lnTo>
                  <a:lnTo>
                    <a:pt x="13698" y="3226"/>
                  </a:lnTo>
                  <a:lnTo>
                    <a:pt x="12293" y="2805"/>
                  </a:lnTo>
                  <a:lnTo>
                    <a:pt x="10537" y="2665"/>
                  </a:lnTo>
                  <a:lnTo>
                    <a:pt x="8956" y="2805"/>
                  </a:lnTo>
                  <a:lnTo>
                    <a:pt x="7727" y="3226"/>
                  </a:lnTo>
                  <a:lnTo>
                    <a:pt x="6498" y="3787"/>
                  </a:lnTo>
                  <a:lnTo>
                    <a:pt x="5444" y="4769"/>
                  </a:lnTo>
                  <a:lnTo>
                    <a:pt x="4566" y="6031"/>
                  </a:lnTo>
                  <a:lnTo>
                    <a:pt x="4215" y="7294"/>
                  </a:lnTo>
                  <a:lnTo>
                    <a:pt x="3863" y="8836"/>
                  </a:lnTo>
                  <a:lnTo>
                    <a:pt x="3688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989012" y="368300"/>
              <a:ext cx="49194" cy="79380"/>
            </a:xfrm>
            <a:custGeom>
              <a:rect b="b" l="l" r="r" t="t"/>
              <a:pathLst>
                <a:path extrusionOk="0" h="21600" w="21600">
                  <a:moveTo>
                    <a:pt x="4181" y="14637"/>
                  </a:moveTo>
                  <a:lnTo>
                    <a:pt x="4181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181" y="142"/>
                  </a:lnTo>
                  <a:lnTo>
                    <a:pt x="4181" y="1421"/>
                  </a:lnTo>
                  <a:lnTo>
                    <a:pt x="5574" y="711"/>
                  </a:lnTo>
                  <a:lnTo>
                    <a:pt x="7200" y="284"/>
                  </a:lnTo>
                  <a:lnTo>
                    <a:pt x="8594" y="0"/>
                  </a:lnTo>
                  <a:lnTo>
                    <a:pt x="13006" y="0"/>
                  </a:lnTo>
                  <a:lnTo>
                    <a:pt x="15329" y="284"/>
                  </a:lnTo>
                  <a:lnTo>
                    <a:pt x="17419" y="995"/>
                  </a:lnTo>
                  <a:lnTo>
                    <a:pt x="18581" y="1989"/>
                  </a:lnTo>
                  <a:lnTo>
                    <a:pt x="19974" y="2984"/>
                  </a:lnTo>
                  <a:lnTo>
                    <a:pt x="20903" y="4405"/>
                  </a:lnTo>
                  <a:lnTo>
                    <a:pt x="21600" y="6111"/>
                  </a:lnTo>
                  <a:lnTo>
                    <a:pt x="21600" y="9521"/>
                  </a:lnTo>
                  <a:lnTo>
                    <a:pt x="20903" y="10942"/>
                  </a:lnTo>
                  <a:lnTo>
                    <a:pt x="19974" y="12363"/>
                  </a:lnTo>
                  <a:lnTo>
                    <a:pt x="18581" y="13642"/>
                  </a:lnTo>
                  <a:lnTo>
                    <a:pt x="16955" y="14637"/>
                  </a:lnTo>
                  <a:lnTo>
                    <a:pt x="15097" y="15347"/>
                  </a:lnTo>
                  <a:lnTo>
                    <a:pt x="9987" y="15916"/>
                  </a:lnTo>
                  <a:lnTo>
                    <a:pt x="8361" y="15632"/>
                  </a:lnTo>
                  <a:lnTo>
                    <a:pt x="6503" y="15489"/>
                  </a:lnTo>
                  <a:lnTo>
                    <a:pt x="4181" y="14637"/>
                  </a:lnTo>
                  <a:close/>
                  <a:moveTo>
                    <a:pt x="4181" y="3411"/>
                  </a:moveTo>
                  <a:lnTo>
                    <a:pt x="4181" y="12363"/>
                  </a:lnTo>
                  <a:lnTo>
                    <a:pt x="4877" y="12789"/>
                  </a:lnTo>
                  <a:lnTo>
                    <a:pt x="6039" y="13216"/>
                  </a:lnTo>
                  <a:lnTo>
                    <a:pt x="7665" y="13500"/>
                  </a:lnTo>
                  <a:lnTo>
                    <a:pt x="8594" y="13642"/>
                  </a:lnTo>
                  <a:lnTo>
                    <a:pt x="10684" y="13500"/>
                  </a:lnTo>
                  <a:lnTo>
                    <a:pt x="12310" y="13216"/>
                  </a:lnTo>
                  <a:lnTo>
                    <a:pt x="13935" y="12789"/>
                  </a:lnTo>
                  <a:lnTo>
                    <a:pt x="15097" y="12079"/>
                  </a:lnTo>
                  <a:lnTo>
                    <a:pt x="16026" y="11368"/>
                  </a:lnTo>
                  <a:lnTo>
                    <a:pt x="16723" y="10374"/>
                  </a:lnTo>
                  <a:lnTo>
                    <a:pt x="16955" y="9095"/>
                  </a:lnTo>
                  <a:lnTo>
                    <a:pt x="16955" y="6537"/>
                  </a:lnTo>
                  <a:lnTo>
                    <a:pt x="16723" y="5258"/>
                  </a:lnTo>
                  <a:lnTo>
                    <a:pt x="16026" y="4263"/>
                  </a:lnTo>
                  <a:lnTo>
                    <a:pt x="15097" y="3411"/>
                  </a:lnTo>
                  <a:lnTo>
                    <a:pt x="13935" y="2984"/>
                  </a:lnTo>
                  <a:lnTo>
                    <a:pt x="12542" y="2558"/>
                  </a:lnTo>
                  <a:lnTo>
                    <a:pt x="10916" y="2132"/>
                  </a:lnTo>
                  <a:lnTo>
                    <a:pt x="7665" y="2132"/>
                  </a:lnTo>
                  <a:lnTo>
                    <a:pt x="4181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044575" y="36830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0993"/>
                  </a:moveTo>
                  <a:lnTo>
                    <a:pt x="4491" y="10993"/>
                  </a:lnTo>
                  <a:lnTo>
                    <a:pt x="4705" y="12729"/>
                  </a:lnTo>
                  <a:lnTo>
                    <a:pt x="4919" y="14271"/>
                  </a:lnTo>
                  <a:lnTo>
                    <a:pt x="5560" y="15429"/>
                  </a:lnTo>
                  <a:lnTo>
                    <a:pt x="7699" y="17357"/>
                  </a:lnTo>
                  <a:lnTo>
                    <a:pt x="8982" y="17936"/>
                  </a:lnTo>
                  <a:lnTo>
                    <a:pt x="10265" y="18321"/>
                  </a:lnTo>
                  <a:lnTo>
                    <a:pt x="11762" y="18514"/>
                  </a:lnTo>
                  <a:lnTo>
                    <a:pt x="13687" y="18321"/>
                  </a:lnTo>
                  <a:lnTo>
                    <a:pt x="15184" y="17936"/>
                  </a:lnTo>
                  <a:lnTo>
                    <a:pt x="16467" y="17357"/>
                  </a:lnTo>
                  <a:lnTo>
                    <a:pt x="17537" y="16586"/>
                  </a:lnTo>
                  <a:lnTo>
                    <a:pt x="19461" y="19093"/>
                  </a:lnTo>
                  <a:lnTo>
                    <a:pt x="18178" y="19864"/>
                  </a:lnTo>
                  <a:lnTo>
                    <a:pt x="16467" y="20829"/>
                  </a:lnTo>
                  <a:lnTo>
                    <a:pt x="13901" y="21214"/>
                  </a:lnTo>
                  <a:lnTo>
                    <a:pt x="10907" y="21600"/>
                  </a:lnTo>
                  <a:lnTo>
                    <a:pt x="8982" y="21214"/>
                  </a:lnTo>
                  <a:lnTo>
                    <a:pt x="6844" y="20829"/>
                  </a:lnTo>
                  <a:lnTo>
                    <a:pt x="5347" y="19864"/>
                  </a:lnTo>
                  <a:lnTo>
                    <a:pt x="3422" y="18900"/>
                  </a:lnTo>
                  <a:lnTo>
                    <a:pt x="1925" y="17164"/>
                  </a:lnTo>
                  <a:lnTo>
                    <a:pt x="1069" y="15429"/>
                  </a:lnTo>
                  <a:lnTo>
                    <a:pt x="428" y="13307"/>
                  </a:lnTo>
                  <a:lnTo>
                    <a:pt x="0" y="10993"/>
                  </a:lnTo>
                  <a:lnTo>
                    <a:pt x="428" y="8486"/>
                  </a:lnTo>
                  <a:lnTo>
                    <a:pt x="1069" y="6364"/>
                  </a:lnTo>
                  <a:lnTo>
                    <a:pt x="2139" y="4436"/>
                  </a:lnTo>
                  <a:lnTo>
                    <a:pt x="3850" y="2700"/>
                  </a:lnTo>
                  <a:lnTo>
                    <a:pt x="5347" y="1350"/>
                  </a:lnTo>
                  <a:lnTo>
                    <a:pt x="7057" y="386"/>
                  </a:lnTo>
                  <a:lnTo>
                    <a:pt x="8982" y="0"/>
                  </a:lnTo>
                  <a:lnTo>
                    <a:pt x="13259" y="0"/>
                  </a:lnTo>
                  <a:lnTo>
                    <a:pt x="15398" y="386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471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386" y="9836"/>
                  </a:lnTo>
                  <a:lnTo>
                    <a:pt x="21386" y="10993"/>
                  </a:lnTo>
                  <a:close/>
                  <a:moveTo>
                    <a:pt x="11121" y="2893"/>
                  </a:moveTo>
                  <a:lnTo>
                    <a:pt x="9838" y="2893"/>
                  </a:lnTo>
                  <a:lnTo>
                    <a:pt x="8768" y="3279"/>
                  </a:lnTo>
                  <a:lnTo>
                    <a:pt x="7485" y="3857"/>
                  </a:lnTo>
                  <a:lnTo>
                    <a:pt x="6630" y="4629"/>
                  </a:lnTo>
                  <a:lnTo>
                    <a:pt x="5988" y="5400"/>
                  </a:lnTo>
                  <a:lnTo>
                    <a:pt x="5347" y="6364"/>
                  </a:lnTo>
                  <a:lnTo>
                    <a:pt x="4705" y="7136"/>
                  </a:lnTo>
                  <a:lnTo>
                    <a:pt x="4705" y="8293"/>
                  </a:lnTo>
                  <a:lnTo>
                    <a:pt x="17323" y="8293"/>
                  </a:lnTo>
                  <a:lnTo>
                    <a:pt x="17323" y="7136"/>
                  </a:lnTo>
                  <a:lnTo>
                    <a:pt x="17109" y="6364"/>
                  </a:lnTo>
                  <a:lnTo>
                    <a:pt x="16681" y="5400"/>
                  </a:lnTo>
                  <a:lnTo>
                    <a:pt x="14970" y="3857"/>
                  </a:lnTo>
                  <a:lnTo>
                    <a:pt x="13901" y="3279"/>
                  </a:lnTo>
                  <a:lnTo>
                    <a:pt x="12618" y="2893"/>
                  </a:lnTo>
                  <a:lnTo>
                    <a:pt x="11121" y="28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109662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7280" y="3369"/>
                  </a:lnTo>
                  <a:lnTo>
                    <a:pt x="14954" y="2972"/>
                  </a:lnTo>
                  <a:lnTo>
                    <a:pt x="13625" y="2972"/>
                  </a:lnTo>
                  <a:lnTo>
                    <a:pt x="11631" y="3369"/>
                  </a:lnTo>
                  <a:lnTo>
                    <a:pt x="9305" y="4756"/>
                  </a:lnTo>
                  <a:lnTo>
                    <a:pt x="7643" y="5945"/>
                  </a:lnTo>
                  <a:lnTo>
                    <a:pt x="7311" y="7134"/>
                  </a:lnTo>
                  <a:lnTo>
                    <a:pt x="6978" y="8125"/>
                  </a:lnTo>
                  <a:lnTo>
                    <a:pt x="6314" y="9314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9274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14776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2310" y="20829"/>
                  </a:lnTo>
                  <a:lnTo>
                    <a:pt x="9987" y="21214"/>
                  </a:lnTo>
                  <a:lnTo>
                    <a:pt x="7200" y="21600"/>
                  </a:lnTo>
                  <a:lnTo>
                    <a:pt x="5806" y="21214"/>
                  </a:lnTo>
                  <a:lnTo>
                    <a:pt x="4645" y="21021"/>
                  </a:lnTo>
                  <a:lnTo>
                    <a:pt x="3252" y="20443"/>
                  </a:lnTo>
                  <a:lnTo>
                    <a:pt x="2323" y="19671"/>
                  </a:lnTo>
                  <a:lnTo>
                    <a:pt x="1161" y="18900"/>
                  </a:lnTo>
                  <a:lnTo>
                    <a:pt x="465" y="17743"/>
                  </a:lnTo>
                  <a:lnTo>
                    <a:pt x="232" y="16586"/>
                  </a:lnTo>
                  <a:lnTo>
                    <a:pt x="0" y="15236"/>
                  </a:lnTo>
                  <a:lnTo>
                    <a:pt x="232" y="13886"/>
                  </a:lnTo>
                  <a:lnTo>
                    <a:pt x="929" y="12343"/>
                  </a:lnTo>
                  <a:lnTo>
                    <a:pt x="1858" y="10993"/>
                  </a:lnTo>
                  <a:lnTo>
                    <a:pt x="3252" y="9836"/>
                  </a:lnTo>
                  <a:lnTo>
                    <a:pt x="5342" y="8871"/>
                  </a:lnTo>
                  <a:lnTo>
                    <a:pt x="7200" y="8293"/>
                  </a:lnTo>
                  <a:lnTo>
                    <a:pt x="9290" y="7907"/>
                  </a:lnTo>
                  <a:lnTo>
                    <a:pt x="11845" y="7714"/>
                  </a:lnTo>
                  <a:lnTo>
                    <a:pt x="13239" y="7714"/>
                  </a:lnTo>
                  <a:lnTo>
                    <a:pt x="14865" y="8293"/>
                  </a:lnTo>
                  <a:lnTo>
                    <a:pt x="14865" y="7136"/>
                  </a:lnTo>
                  <a:lnTo>
                    <a:pt x="14632" y="5979"/>
                  </a:lnTo>
                  <a:lnTo>
                    <a:pt x="14400" y="5207"/>
                  </a:lnTo>
                  <a:lnTo>
                    <a:pt x="13703" y="4436"/>
                  </a:lnTo>
                  <a:lnTo>
                    <a:pt x="13006" y="3857"/>
                  </a:lnTo>
                  <a:lnTo>
                    <a:pt x="11845" y="3471"/>
                  </a:lnTo>
                  <a:lnTo>
                    <a:pt x="10916" y="3279"/>
                  </a:lnTo>
                  <a:lnTo>
                    <a:pt x="7665" y="3279"/>
                  </a:lnTo>
                  <a:lnTo>
                    <a:pt x="5806" y="3471"/>
                  </a:lnTo>
                  <a:lnTo>
                    <a:pt x="4645" y="4050"/>
                  </a:lnTo>
                  <a:lnTo>
                    <a:pt x="3252" y="5014"/>
                  </a:lnTo>
                  <a:lnTo>
                    <a:pt x="1161" y="1929"/>
                  </a:lnTo>
                  <a:lnTo>
                    <a:pt x="2787" y="964"/>
                  </a:lnTo>
                  <a:lnTo>
                    <a:pt x="4877" y="386"/>
                  </a:lnTo>
                  <a:lnTo>
                    <a:pt x="6968" y="0"/>
                  </a:lnTo>
                  <a:lnTo>
                    <a:pt x="11613" y="0"/>
                  </a:lnTo>
                  <a:lnTo>
                    <a:pt x="13935" y="193"/>
                  </a:lnTo>
                  <a:lnTo>
                    <a:pt x="15561" y="964"/>
                  </a:lnTo>
                  <a:lnTo>
                    <a:pt x="18348" y="2893"/>
                  </a:lnTo>
                  <a:lnTo>
                    <a:pt x="19045" y="4629"/>
                  </a:lnTo>
                  <a:lnTo>
                    <a:pt x="19277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19974" y="18321"/>
                  </a:lnTo>
                  <a:lnTo>
                    <a:pt x="2067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652" y="20829"/>
                  </a:lnTo>
                  <a:lnTo>
                    <a:pt x="16258" y="19864"/>
                  </a:lnTo>
                  <a:lnTo>
                    <a:pt x="15561" y="18900"/>
                  </a:lnTo>
                  <a:close/>
                  <a:moveTo>
                    <a:pt x="14865" y="10800"/>
                  </a:moveTo>
                  <a:lnTo>
                    <a:pt x="13239" y="10414"/>
                  </a:lnTo>
                  <a:lnTo>
                    <a:pt x="10684" y="10414"/>
                  </a:lnTo>
                  <a:lnTo>
                    <a:pt x="8826" y="10800"/>
                  </a:lnTo>
                  <a:lnTo>
                    <a:pt x="6503" y="11957"/>
                  </a:lnTo>
                  <a:lnTo>
                    <a:pt x="5574" y="12729"/>
                  </a:lnTo>
                  <a:lnTo>
                    <a:pt x="4877" y="13500"/>
                  </a:lnTo>
                  <a:lnTo>
                    <a:pt x="4645" y="14271"/>
                  </a:lnTo>
                  <a:lnTo>
                    <a:pt x="4645" y="16779"/>
                  </a:lnTo>
                  <a:lnTo>
                    <a:pt x="5342" y="17357"/>
                  </a:lnTo>
                  <a:lnTo>
                    <a:pt x="5574" y="17743"/>
                  </a:lnTo>
                  <a:lnTo>
                    <a:pt x="6968" y="18321"/>
                  </a:lnTo>
                  <a:lnTo>
                    <a:pt x="8826" y="18514"/>
                  </a:lnTo>
                  <a:lnTo>
                    <a:pt x="10684" y="18514"/>
                  </a:lnTo>
                  <a:lnTo>
                    <a:pt x="12310" y="17936"/>
                  </a:lnTo>
                  <a:lnTo>
                    <a:pt x="13703" y="17164"/>
                  </a:lnTo>
                  <a:lnTo>
                    <a:pt x="14865" y="16007"/>
                  </a:lnTo>
                  <a:lnTo>
                    <a:pt x="14865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203325" y="338138"/>
              <a:ext cx="47628" cy="88884"/>
            </a:xfrm>
            <a:custGeom>
              <a:rect b="b" l="l" r="r" t="t"/>
              <a:pathLst>
                <a:path extrusionOk="0" h="21600" w="21600">
                  <a:moveTo>
                    <a:pt x="21600" y="8407"/>
                  </a:moveTo>
                  <a:lnTo>
                    <a:pt x="18960" y="10218"/>
                  </a:lnTo>
                  <a:lnTo>
                    <a:pt x="18000" y="9830"/>
                  </a:lnTo>
                  <a:lnTo>
                    <a:pt x="16560" y="9442"/>
                  </a:lnTo>
                  <a:lnTo>
                    <a:pt x="14880" y="9054"/>
                  </a:lnTo>
                  <a:lnTo>
                    <a:pt x="11520" y="9054"/>
                  </a:lnTo>
                  <a:lnTo>
                    <a:pt x="9840" y="9442"/>
                  </a:lnTo>
                  <a:lnTo>
                    <a:pt x="8400" y="9830"/>
                  </a:lnTo>
                  <a:lnTo>
                    <a:pt x="7200" y="10477"/>
                  </a:lnTo>
                  <a:lnTo>
                    <a:pt x="6240" y="11382"/>
                  </a:lnTo>
                  <a:lnTo>
                    <a:pt x="5520" y="12287"/>
                  </a:lnTo>
                  <a:lnTo>
                    <a:pt x="5280" y="13193"/>
                  </a:lnTo>
                  <a:lnTo>
                    <a:pt x="4800" y="14357"/>
                  </a:lnTo>
                  <a:lnTo>
                    <a:pt x="5280" y="15650"/>
                  </a:lnTo>
                  <a:lnTo>
                    <a:pt x="5520" y="16556"/>
                  </a:lnTo>
                  <a:lnTo>
                    <a:pt x="6240" y="17461"/>
                  </a:lnTo>
                  <a:lnTo>
                    <a:pt x="7200" y="18237"/>
                  </a:lnTo>
                  <a:lnTo>
                    <a:pt x="8400" y="18754"/>
                  </a:lnTo>
                  <a:lnTo>
                    <a:pt x="10080" y="19143"/>
                  </a:lnTo>
                  <a:lnTo>
                    <a:pt x="11520" y="19401"/>
                  </a:lnTo>
                  <a:lnTo>
                    <a:pt x="13440" y="19531"/>
                  </a:lnTo>
                  <a:lnTo>
                    <a:pt x="14880" y="19401"/>
                  </a:lnTo>
                  <a:lnTo>
                    <a:pt x="16560" y="19143"/>
                  </a:lnTo>
                  <a:lnTo>
                    <a:pt x="18000" y="18754"/>
                  </a:lnTo>
                  <a:lnTo>
                    <a:pt x="19680" y="18237"/>
                  </a:lnTo>
                  <a:lnTo>
                    <a:pt x="21600" y="20307"/>
                  </a:lnTo>
                  <a:lnTo>
                    <a:pt x="19680" y="20824"/>
                  </a:lnTo>
                  <a:lnTo>
                    <a:pt x="17280" y="21212"/>
                  </a:lnTo>
                  <a:lnTo>
                    <a:pt x="14880" y="21341"/>
                  </a:lnTo>
                  <a:lnTo>
                    <a:pt x="12480" y="21600"/>
                  </a:lnTo>
                  <a:lnTo>
                    <a:pt x="9840" y="21341"/>
                  </a:lnTo>
                  <a:lnTo>
                    <a:pt x="7680" y="21083"/>
                  </a:lnTo>
                  <a:lnTo>
                    <a:pt x="5520" y="20436"/>
                  </a:lnTo>
                  <a:lnTo>
                    <a:pt x="3600" y="19531"/>
                  </a:lnTo>
                  <a:lnTo>
                    <a:pt x="2160" y="18625"/>
                  </a:lnTo>
                  <a:lnTo>
                    <a:pt x="1200" y="17332"/>
                  </a:lnTo>
                  <a:lnTo>
                    <a:pt x="480" y="16038"/>
                  </a:lnTo>
                  <a:lnTo>
                    <a:pt x="0" y="14357"/>
                  </a:lnTo>
                  <a:lnTo>
                    <a:pt x="480" y="12805"/>
                  </a:lnTo>
                  <a:lnTo>
                    <a:pt x="1200" y="11382"/>
                  </a:lnTo>
                  <a:lnTo>
                    <a:pt x="2160" y="10089"/>
                  </a:lnTo>
                  <a:lnTo>
                    <a:pt x="3840" y="9054"/>
                  </a:lnTo>
                  <a:lnTo>
                    <a:pt x="5520" y="8149"/>
                  </a:lnTo>
                  <a:lnTo>
                    <a:pt x="7920" y="7372"/>
                  </a:lnTo>
                  <a:lnTo>
                    <a:pt x="10800" y="7114"/>
                  </a:lnTo>
                  <a:lnTo>
                    <a:pt x="15600" y="7114"/>
                  </a:lnTo>
                  <a:lnTo>
                    <a:pt x="18000" y="7372"/>
                  </a:lnTo>
                  <a:lnTo>
                    <a:pt x="20160" y="8019"/>
                  </a:lnTo>
                  <a:lnTo>
                    <a:pt x="21600" y="8407"/>
                  </a:lnTo>
                  <a:close/>
                  <a:moveTo>
                    <a:pt x="20880" y="0"/>
                  </a:moveTo>
                  <a:lnTo>
                    <a:pt x="13440" y="4398"/>
                  </a:lnTo>
                  <a:lnTo>
                    <a:pt x="10800" y="4398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587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262062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30"/>
                  </a:lnTo>
                  <a:lnTo>
                    <a:pt x="16518" y="6143"/>
                  </a:lnTo>
                  <a:lnTo>
                    <a:pt x="16009" y="5350"/>
                  </a:lnTo>
                  <a:lnTo>
                    <a:pt x="15247" y="4558"/>
                  </a:lnTo>
                  <a:lnTo>
                    <a:pt x="14485" y="3963"/>
                  </a:lnTo>
                  <a:lnTo>
                    <a:pt x="13468" y="3369"/>
                  </a:lnTo>
                  <a:lnTo>
                    <a:pt x="12452" y="2972"/>
                  </a:lnTo>
                  <a:lnTo>
                    <a:pt x="10927" y="2972"/>
                  </a:lnTo>
                  <a:lnTo>
                    <a:pt x="9148" y="3369"/>
                  </a:lnTo>
                  <a:lnTo>
                    <a:pt x="7624" y="3963"/>
                  </a:lnTo>
                  <a:lnTo>
                    <a:pt x="5845" y="4756"/>
                  </a:lnTo>
                  <a:lnTo>
                    <a:pt x="4828" y="5549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304" y="198"/>
                  </a:lnTo>
                  <a:lnTo>
                    <a:pt x="4828" y="2972"/>
                  </a:lnTo>
                  <a:lnTo>
                    <a:pt x="6099" y="1585"/>
                  </a:lnTo>
                  <a:lnTo>
                    <a:pt x="7878" y="396"/>
                  </a:lnTo>
                  <a:lnTo>
                    <a:pt x="10165" y="0"/>
                  </a:lnTo>
                  <a:lnTo>
                    <a:pt x="14485" y="0"/>
                  </a:lnTo>
                  <a:lnTo>
                    <a:pt x="16518" y="396"/>
                  </a:lnTo>
                  <a:lnTo>
                    <a:pt x="18296" y="991"/>
                  </a:lnTo>
                  <a:lnTo>
                    <a:pt x="20329" y="2972"/>
                  </a:lnTo>
                  <a:lnTo>
                    <a:pt x="21092" y="4756"/>
                  </a:lnTo>
                  <a:lnTo>
                    <a:pt x="21600" y="6539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317625" y="339725"/>
              <a:ext cx="25380" cy="85752"/>
            </a:xfrm>
            <a:custGeom>
              <a:rect b="b" l="l" r="r" t="t"/>
              <a:pathLst>
                <a:path extrusionOk="0" h="21600" w="21600">
                  <a:moveTo>
                    <a:pt x="6894" y="21600"/>
                  </a:moveTo>
                  <a:lnTo>
                    <a:pt x="6894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5626" y="7288"/>
                  </a:lnTo>
                  <a:lnTo>
                    <a:pt x="15626" y="21600"/>
                  </a:lnTo>
                  <a:lnTo>
                    <a:pt x="6894" y="21600"/>
                  </a:lnTo>
                  <a:close/>
                  <a:moveTo>
                    <a:pt x="21600" y="0"/>
                  </a:moveTo>
                  <a:lnTo>
                    <a:pt x="11030" y="4373"/>
                  </a:lnTo>
                  <a:lnTo>
                    <a:pt x="4136" y="4373"/>
                  </a:lnTo>
                  <a:lnTo>
                    <a:pt x="1194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384300" y="368300"/>
              <a:ext cx="50814" cy="79380"/>
            </a:xfrm>
            <a:custGeom>
              <a:rect b="b" l="l" r="r" t="t"/>
              <a:pathLst>
                <a:path extrusionOk="0" h="21600" w="21600">
                  <a:moveTo>
                    <a:pt x="4320" y="14637"/>
                  </a:moveTo>
                  <a:lnTo>
                    <a:pt x="4320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320" y="142"/>
                  </a:lnTo>
                  <a:lnTo>
                    <a:pt x="4320" y="1421"/>
                  </a:lnTo>
                  <a:lnTo>
                    <a:pt x="5457" y="711"/>
                  </a:lnTo>
                  <a:lnTo>
                    <a:pt x="7276" y="284"/>
                  </a:lnTo>
                  <a:lnTo>
                    <a:pt x="8867" y="0"/>
                  </a:lnTo>
                  <a:lnTo>
                    <a:pt x="12733" y="0"/>
                  </a:lnTo>
                  <a:lnTo>
                    <a:pt x="15006" y="284"/>
                  </a:lnTo>
                  <a:lnTo>
                    <a:pt x="17053" y="995"/>
                  </a:lnTo>
                  <a:lnTo>
                    <a:pt x="18644" y="1989"/>
                  </a:lnTo>
                  <a:lnTo>
                    <a:pt x="20008" y="2984"/>
                  </a:lnTo>
                  <a:lnTo>
                    <a:pt x="20918" y="4405"/>
                  </a:lnTo>
                  <a:lnTo>
                    <a:pt x="21373" y="6111"/>
                  </a:lnTo>
                  <a:lnTo>
                    <a:pt x="21600" y="7958"/>
                  </a:lnTo>
                  <a:lnTo>
                    <a:pt x="21373" y="9521"/>
                  </a:lnTo>
                  <a:lnTo>
                    <a:pt x="20918" y="10942"/>
                  </a:lnTo>
                  <a:lnTo>
                    <a:pt x="20008" y="12363"/>
                  </a:lnTo>
                  <a:lnTo>
                    <a:pt x="18644" y="13642"/>
                  </a:lnTo>
                  <a:lnTo>
                    <a:pt x="17053" y="14637"/>
                  </a:lnTo>
                  <a:lnTo>
                    <a:pt x="15006" y="15347"/>
                  </a:lnTo>
                  <a:lnTo>
                    <a:pt x="12733" y="15632"/>
                  </a:lnTo>
                  <a:lnTo>
                    <a:pt x="10232" y="15916"/>
                  </a:lnTo>
                  <a:lnTo>
                    <a:pt x="8413" y="15632"/>
                  </a:lnTo>
                  <a:lnTo>
                    <a:pt x="6594" y="15489"/>
                  </a:lnTo>
                  <a:lnTo>
                    <a:pt x="5229" y="15063"/>
                  </a:lnTo>
                  <a:lnTo>
                    <a:pt x="4320" y="14637"/>
                  </a:lnTo>
                  <a:close/>
                  <a:moveTo>
                    <a:pt x="4320" y="3411"/>
                  </a:moveTo>
                  <a:lnTo>
                    <a:pt x="4320" y="12363"/>
                  </a:lnTo>
                  <a:lnTo>
                    <a:pt x="4775" y="12789"/>
                  </a:lnTo>
                  <a:lnTo>
                    <a:pt x="6139" y="13216"/>
                  </a:lnTo>
                  <a:lnTo>
                    <a:pt x="7503" y="13500"/>
                  </a:lnTo>
                  <a:lnTo>
                    <a:pt x="8867" y="13642"/>
                  </a:lnTo>
                  <a:lnTo>
                    <a:pt x="10686" y="13500"/>
                  </a:lnTo>
                  <a:lnTo>
                    <a:pt x="12505" y="13216"/>
                  </a:lnTo>
                  <a:lnTo>
                    <a:pt x="13642" y="12789"/>
                  </a:lnTo>
                  <a:lnTo>
                    <a:pt x="14779" y="12079"/>
                  </a:lnTo>
                  <a:lnTo>
                    <a:pt x="15688" y="11368"/>
                  </a:lnTo>
                  <a:lnTo>
                    <a:pt x="16371" y="10374"/>
                  </a:lnTo>
                  <a:lnTo>
                    <a:pt x="16598" y="9095"/>
                  </a:lnTo>
                  <a:lnTo>
                    <a:pt x="17053" y="7674"/>
                  </a:lnTo>
                  <a:lnTo>
                    <a:pt x="16598" y="6537"/>
                  </a:lnTo>
                  <a:lnTo>
                    <a:pt x="16371" y="5258"/>
                  </a:lnTo>
                  <a:lnTo>
                    <a:pt x="15688" y="4263"/>
                  </a:lnTo>
                  <a:lnTo>
                    <a:pt x="15006" y="3411"/>
                  </a:lnTo>
                  <a:lnTo>
                    <a:pt x="13642" y="2984"/>
                  </a:lnTo>
                  <a:lnTo>
                    <a:pt x="12505" y="2558"/>
                  </a:lnTo>
                  <a:lnTo>
                    <a:pt x="10686" y="2132"/>
                  </a:lnTo>
                  <a:lnTo>
                    <a:pt x="7731" y="2132"/>
                  </a:lnTo>
                  <a:lnTo>
                    <a:pt x="6594" y="2558"/>
                  </a:lnTo>
                  <a:lnTo>
                    <a:pt x="5229" y="2984"/>
                  </a:lnTo>
                  <a:lnTo>
                    <a:pt x="4320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446212" y="368300"/>
              <a:ext cx="34938" cy="57132"/>
            </a:xfrm>
            <a:custGeom>
              <a:rect b="b" l="l" r="r" t="t"/>
              <a:pathLst>
                <a:path extrusionOk="0" h="21600" w="21600">
                  <a:moveTo>
                    <a:pt x="18942" y="3963"/>
                  </a:moveTo>
                  <a:lnTo>
                    <a:pt x="16615" y="3369"/>
                  </a:lnTo>
                  <a:lnTo>
                    <a:pt x="14622" y="2972"/>
                  </a:lnTo>
                  <a:lnTo>
                    <a:pt x="12960" y="2972"/>
                  </a:lnTo>
                  <a:lnTo>
                    <a:pt x="11298" y="3369"/>
                  </a:lnTo>
                  <a:lnTo>
                    <a:pt x="9969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5982" y="8125"/>
                  </a:lnTo>
                  <a:lnTo>
                    <a:pt x="5982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5982" y="198"/>
                  </a:lnTo>
                  <a:lnTo>
                    <a:pt x="5982" y="3567"/>
                  </a:lnTo>
                  <a:lnTo>
                    <a:pt x="7975" y="1982"/>
                  </a:lnTo>
                  <a:lnTo>
                    <a:pt x="10302" y="793"/>
                  </a:lnTo>
                  <a:lnTo>
                    <a:pt x="13292" y="0"/>
                  </a:lnTo>
                  <a:lnTo>
                    <a:pt x="18609" y="0"/>
                  </a:lnTo>
                  <a:lnTo>
                    <a:pt x="21600" y="198"/>
                  </a:lnTo>
                  <a:lnTo>
                    <a:pt x="18942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1484312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293"/>
                  </a:lnTo>
                  <a:lnTo>
                    <a:pt x="661" y="6364"/>
                  </a:lnTo>
                  <a:lnTo>
                    <a:pt x="1763" y="4436"/>
                  </a:lnTo>
                  <a:lnTo>
                    <a:pt x="2865" y="2700"/>
                  </a:lnTo>
                  <a:lnTo>
                    <a:pt x="4408" y="1543"/>
                  </a:lnTo>
                  <a:lnTo>
                    <a:pt x="6392" y="386"/>
                  </a:lnTo>
                  <a:lnTo>
                    <a:pt x="8596" y="0"/>
                  </a:lnTo>
                  <a:lnTo>
                    <a:pt x="13445" y="0"/>
                  </a:lnTo>
                  <a:lnTo>
                    <a:pt x="15208" y="386"/>
                  </a:lnTo>
                  <a:lnTo>
                    <a:pt x="17192" y="1350"/>
                  </a:lnTo>
                  <a:lnTo>
                    <a:pt x="18735" y="2700"/>
                  </a:lnTo>
                  <a:lnTo>
                    <a:pt x="20057" y="4436"/>
                  </a:lnTo>
                  <a:lnTo>
                    <a:pt x="20939" y="5979"/>
                  </a:lnTo>
                  <a:lnTo>
                    <a:pt x="21380" y="8293"/>
                  </a:lnTo>
                  <a:lnTo>
                    <a:pt x="21600" y="10800"/>
                  </a:lnTo>
                  <a:lnTo>
                    <a:pt x="21380" y="12921"/>
                  </a:lnTo>
                  <a:lnTo>
                    <a:pt x="20939" y="15236"/>
                  </a:lnTo>
                  <a:lnTo>
                    <a:pt x="20057" y="17164"/>
                  </a:lnTo>
                  <a:lnTo>
                    <a:pt x="18735" y="18514"/>
                  </a:lnTo>
                  <a:lnTo>
                    <a:pt x="17192" y="19864"/>
                  </a:lnTo>
                  <a:lnTo>
                    <a:pt x="15208" y="20829"/>
                  </a:lnTo>
                  <a:lnTo>
                    <a:pt x="10800" y="21600"/>
                  </a:lnTo>
                  <a:lnTo>
                    <a:pt x="8376" y="21214"/>
                  </a:lnTo>
                  <a:lnTo>
                    <a:pt x="6392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763" y="16779"/>
                  </a:lnTo>
                  <a:lnTo>
                    <a:pt x="661" y="15236"/>
                  </a:lnTo>
                  <a:lnTo>
                    <a:pt x="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343"/>
                  </a:lnTo>
                  <a:lnTo>
                    <a:pt x="4849" y="14079"/>
                  </a:lnTo>
                  <a:lnTo>
                    <a:pt x="5510" y="15429"/>
                  </a:lnTo>
                  <a:lnTo>
                    <a:pt x="6171" y="16586"/>
                  </a:lnTo>
                  <a:lnTo>
                    <a:pt x="7053" y="17357"/>
                  </a:lnTo>
                  <a:lnTo>
                    <a:pt x="7935" y="17936"/>
                  </a:lnTo>
                  <a:lnTo>
                    <a:pt x="9257" y="18321"/>
                  </a:lnTo>
                  <a:lnTo>
                    <a:pt x="10800" y="18514"/>
                  </a:lnTo>
                  <a:lnTo>
                    <a:pt x="12122" y="18321"/>
                  </a:lnTo>
                  <a:lnTo>
                    <a:pt x="13445" y="17936"/>
                  </a:lnTo>
                  <a:lnTo>
                    <a:pt x="14767" y="17357"/>
                  </a:lnTo>
                  <a:lnTo>
                    <a:pt x="15649" y="16393"/>
                  </a:lnTo>
                  <a:lnTo>
                    <a:pt x="16310" y="15236"/>
                  </a:lnTo>
                  <a:lnTo>
                    <a:pt x="16971" y="13886"/>
                  </a:lnTo>
                  <a:lnTo>
                    <a:pt x="17192" y="12343"/>
                  </a:lnTo>
                  <a:lnTo>
                    <a:pt x="17192" y="8871"/>
                  </a:lnTo>
                  <a:lnTo>
                    <a:pt x="16971" y="7136"/>
                  </a:lnTo>
                  <a:lnTo>
                    <a:pt x="16310" y="5786"/>
                  </a:lnTo>
                  <a:lnTo>
                    <a:pt x="1564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563" y="2893"/>
                  </a:lnTo>
                  <a:lnTo>
                    <a:pt x="9698" y="2893"/>
                  </a:lnTo>
                  <a:lnTo>
                    <a:pt x="8376" y="3279"/>
                  </a:lnTo>
                  <a:lnTo>
                    <a:pt x="7053" y="4050"/>
                  </a:lnTo>
                  <a:lnTo>
                    <a:pt x="6171" y="5014"/>
                  </a:lnTo>
                  <a:lnTo>
                    <a:pt x="5510" y="5979"/>
                  </a:lnTo>
                  <a:lnTo>
                    <a:pt x="4849" y="7329"/>
                  </a:lnTo>
                  <a:lnTo>
                    <a:pt x="4408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543050" y="365125"/>
              <a:ext cx="47628" cy="82566"/>
            </a:xfrm>
            <a:custGeom>
              <a:rect b="b" l="l" r="r" t="t"/>
              <a:pathLst>
                <a:path extrusionOk="0" h="21600" w="21600">
                  <a:moveTo>
                    <a:pt x="475" y="19823"/>
                  </a:moveTo>
                  <a:lnTo>
                    <a:pt x="3086" y="17635"/>
                  </a:lnTo>
                  <a:lnTo>
                    <a:pt x="4747" y="18456"/>
                  </a:lnTo>
                  <a:lnTo>
                    <a:pt x="6884" y="18866"/>
                  </a:lnTo>
                  <a:lnTo>
                    <a:pt x="8545" y="19276"/>
                  </a:lnTo>
                  <a:lnTo>
                    <a:pt x="10444" y="19276"/>
                  </a:lnTo>
                  <a:lnTo>
                    <a:pt x="13055" y="19139"/>
                  </a:lnTo>
                  <a:lnTo>
                    <a:pt x="15429" y="18729"/>
                  </a:lnTo>
                  <a:lnTo>
                    <a:pt x="16853" y="17909"/>
                  </a:lnTo>
                  <a:lnTo>
                    <a:pt x="16853" y="17499"/>
                  </a:lnTo>
                  <a:lnTo>
                    <a:pt x="17090" y="17089"/>
                  </a:lnTo>
                  <a:lnTo>
                    <a:pt x="16853" y="16268"/>
                  </a:lnTo>
                  <a:lnTo>
                    <a:pt x="16141" y="15722"/>
                  </a:lnTo>
                  <a:lnTo>
                    <a:pt x="14479" y="15585"/>
                  </a:lnTo>
                  <a:lnTo>
                    <a:pt x="12818" y="15311"/>
                  </a:lnTo>
                  <a:lnTo>
                    <a:pt x="11393" y="15311"/>
                  </a:lnTo>
                  <a:lnTo>
                    <a:pt x="9732" y="15585"/>
                  </a:lnTo>
                  <a:lnTo>
                    <a:pt x="7833" y="15722"/>
                  </a:lnTo>
                  <a:lnTo>
                    <a:pt x="4273" y="15722"/>
                  </a:lnTo>
                  <a:lnTo>
                    <a:pt x="2374" y="15175"/>
                  </a:lnTo>
                  <a:lnTo>
                    <a:pt x="1899" y="14901"/>
                  </a:lnTo>
                  <a:lnTo>
                    <a:pt x="1424" y="14491"/>
                  </a:lnTo>
                  <a:lnTo>
                    <a:pt x="1187" y="13944"/>
                  </a:lnTo>
                  <a:lnTo>
                    <a:pt x="1187" y="13397"/>
                  </a:lnTo>
                  <a:lnTo>
                    <a:pt x="1424" y="12714"/>
                  </a:lnTo>
                  <a:lnTo>
                    <a:pt x="2374" y="12030"/>
                  </a:lnTo>
                  <a:lnTo>
                    <a:pt x="3798" y="11620"/>
                  </a:lnTo>
                  <a:lnTo>
                    <a:pt x="5459" y="11210"/>
                  </a:lnTo>
                  <a:lnTo>
                    <a:pt x="4510" y="10800"/>
                  </a:lnTo>
                  <a:lnTo>
                    <a:pt x="3086" y="10390"/>
                  </a:lnTo>
                  <a:lnTo>
                    <a:pt x="2374" y="9843"/>
                  </a:lnTo>
                  <a:lnTo>
                    <a:pt x="1424" y="9296"/>
                  </a:lnTo>
                  <a:lnTo>
                    <a:pt x="1187" y="8476"/>
                  </a:lnTo>
                  <a:lnTo>
                    <a:pt x="475" y="7792"/>
                  </a:lnTo>
                  <a:lnTo>
                    <a:pt x="475" y="7109"/>
                  </a:lnTo>
                  <a:lnTo>
                    <a:pt x="0" y="6015"/>
                  </a:lnTo>
                  <a:lnTo>
                    <a:pt x="475" y="5058"/>
                  </a:lnTo>
                  <a:lnTo>
                    <a:pt x="712" y="3965"/>
                  </a:lnTo>
                  <a:lnTo>
                    <a:pt x="1899" y="3144"/>
                  </a:lnTo>
                  <a:lnTo>
                    <a:pt x="3086" y="2187"/>
                  </a:lnTo>
                  <a:lnTo>
                    <a:pt x="4510" y="1504"/>
                  </a:lnTo>
                  <a:lnTo>
                    <a:pt x="6171" y="1094"/>
                  </a:lnTo>
                  <a:lnTo>
                    <a:pt x="7833" y="820"/>
                  </a:lnTo>
                  <a:lnTo>
                    <a:pt x="11631" y="820"/>
                  </a:lnTo>
                  <a:lnTo>
                    <a:pt x="13530" y="957"/>
                  </a:lnTo>
                  <a:lnTo>
                    <a:pt x="14716" y="1094"/>
                  </a:lnTo>
                  <a:lnTo>
                    <a:pt x="15903" y="1504"/>
                  </a:lnTo>
                  <a:lnTo>
                    <a:pt x="18277" y="0"/>
                  </a:lnTo>
                  <a:lnTo>
                    <a:pt x="21363" y="1504"/>
                  </a:lnTo>
                  <a:lnTo>
                    <a:pt x="18514" y="2734"/>
                  </a:lnTo>
                  <a:lnTo>
                    <a:pt x="19938" y="4375"/>
                  </a:lnTo>
                  <a:lnTo>
                    <a:pt x="20176" y="5332"/>
                  </a:lnTo>
                  <a:lnTo>
                    <a:pt x="20176" y="6289"/>
                  </a:lnTo>
                  <a:lnTo>
                    <a:pt x="19938" y="7246"/>
                  </a:lnTo>
                  <a:lnTo>
                    <a:pt x="19464" y="8203"/>
                  </a:lnTo>
                  <a:lnTo>
                    <a:pt x="18989" y="9296"/>
                  </a:lnTo>
                  <a:lnTo>
                    <a:pt x="16615" y="10663"/>
                  </a:lnTo>
                  <a:lnTo>
                    <a:pt x="15191" y="11210"/>
                  </a:lnTo>
                  <a:lnTo>
                    <a:pt x="13530" y="11620"/>
                  </a:lnTo>
                  <a:lnTo>
                    <a:pt x="11393" y="11757"/>
                  </a:lnTo>
                  <a:lnTo>
                    <a:pt x="7596" y="12030"/>
                  </a:lnTo>
                  <a:lnTo>
                    <a:pt x="6884" y="12167"/>
                  </a:lnTo>
                  <a:lnTo>
                    <a:pt x="5934" y="12441"/>
                  </a:lnTo>
                  <a:lnTo>
                    <a:pt x="4747" y="12577"/>
                  </a:lnTo>
                  <a:lnTo>
                    <a:pt x="4510" y="12987"/>
                  </a:lnTo>
                  <a:lnTo>
                    <a:pt x="5222" y="13397"/>
                  </a:lnTo>
                  <a:lnTo>
                    <a:pt x="5934" y="13534"/>
                  </a:lnTo>
                  <a:lnTo>
                    <a:pt x="8308" y="13534"/>
                  </a:lnTo>
                  <a:lnTo>
                    <a:pt x="10444" y="13397"/>
                  </a:lnTo>
                  <a:lnTo>
                    <a:pt x="12105" y="13124"/>
                  </a:lnTo>
                  <a:lnTo>
                    <a:pt x="15429" y="13124"/>
                  </a:lnTo>
                  <a:lnTo>
                    <a:pt x="16853" y="13397"/>
                  </a:lnTo>
                  <a:lnTo>
                    <a:pt x="18277" y="13808"/>
                  </a:lnTo>
                  <a:lnTo>
                    <a:pt x="19464" y="14218"/>
                  </a:lnTo>
                  <a:lnTo>
                    <a:pt x="20888" y="15311"/>
                  </a:lnTo>
                  <a:lnTo>
                    <a:pt x="21363" y="16132"/>
                  </a:lnTo>
                  <a:lnTo>
                    <a:pt x="21600" y="17089"/>
                  </a:lnTo>
                  <a:lnTo>
                    <a:pt x="21363" y="18046"/>
                  </a:lnTo>
                  <a:lnTo>
                    <a:pt x="20888" y="18866"/>
                  </a:lnTo>
                  <a:lnTo>
                    <a:pt x="19938" y="19686"/>
                  </a:lnTo>
                  <a:lnTo>
                    <a:pt x="18514" y="20506"/>
                  </a:lnTo>
                  <a:lnTo>
                    <a:pt x="16853" y="20780"/>
                  </a:lnTo>
                  <a:lnTo>
                    <a:pt x="14716" y="21190"/>
                  </a:lnTo>
                  <a:lnTo>
                    <a:pt x="12818" y="21600"/>
                  </a:lnTo>
                  <a:lnTo>
                    <a:pt x="10444" y="21600"/>
                  </a:lnTo>
                  <a:lnTo>
                    <a:pt x="7596" y="21463"/>
                  </a:lnTo>
                  <a:lnTo>
                    <a:pt x="4747" y="21053"/>
                  </a:lnTo>
                  <a:lnTo>
                    <a:pt x="2374" y="20506"/>
                  </a:lnTo>
                  <a:lnTo>
                    <a:pt x="475" y="19823"/>
                  </a:lnTo>
                  <a:close/>
                  <a:moveTo>
                    <a:pt x="10444" y="2734"/>
                  </a:moveTo>
                  <a:lnTo>
                    <a:pt x="9257" y="2871"/>
                  </a:lnTo>
                  <a:lnTo>
                    <a:pt x="8308" y="3144"/>
                  </a:lnTo>
                  <a:lnTo>
                    <a:pt x="7358" y="3281"/>
                  </a:lnTo>
                  <a:lnTo>
                    <a:pt x="6171" y="3691"/>
                  </a:lnTo>
                  <a:lnTo>
                    <a:pt x="5934" y="4375"/>
                  </a:lnTo>
                  <a:lnTo>
                    <a:pt x="5222" y="4922"/>
                  </a:lnTo>
                  <a:lnTo>
                    <a:pt x="4747" y="5468"/>
                  </a:lnTo>
                  <a:lnTo>
                    <a:pt x="4747" y="6835"/>
                  </a:lnTo>
                  <a:lnTo>
                    <a:pt x="5222" y="7519"/>
                  </a:lnTo>
                  <a:lnTo>
                    <a:pt x="5459" y="8203"/>
                  </a:lnTo>
                  <a:lnTo>
                    <a:pt x="7358" y="9296"/>
                  </a:lnTo>
                  <a:lnTo>
                    <a:pt x="7833" y="9433"/>
                  </a:lnTo>
                  <a:lnTo>
                    <a:pt x="9020" y="9570"/>
                  </a:lnTo>
                  <a:lnTo>
                    <a:pt x="11393" y="9570"/>
                  </a:lnTo>
                  <a:lnTo>
                    <a:pt x="12343" y="9433"/>
                  </a:lnTo>
                  <a:lnTo>
                    <a:pt x="13530" y="9296"/>
                  </a:lnTo>
                  <a:lnTo>
                    <a:pt x="14004" y="8613"/>
                  </a:lnTo>
                  <a:lnTo>
                    <a:pt x="14716" y="8203"/>
                  </a:lnTo>
                  <a:lnTo>
                    <a:pt x="15191" y="7656"/>
                  </a:lnTo>
                  <a:lnTo>
                    <a:pt x="15429" y="6835"/>
                  </a:lnTo>
                  <a:lnTo>
                    <a:pt x="15429" y="5468"/>
                  </a:lnTo>
                  <a:lnTo>
                    <a:pt x="15191" y="4922"/>
                  </a:lnTo>
                  <a:lnTo>
                    <a:pt x="14716" y="4375"/>
                  </a:lnTo>
                  <a:lnTo>
                    <a:pt x="14004" y="3691"/>
                  </a:lnTo>
                  <a:lnTo>
                    <a:pt x="13055" y="3281"/>
                  </a:lnTo>
                  <a:lnTo>
                    <a:pt x="12343" y="3144"/>
                  </a:lnTo>
                  <a:lnTo>
                    <a:pt x="11393" y="2871"/>
                  </a:lnTo>
                  <a:lnTo>
                    <a:pt x="10444" y="2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601787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6948" y="3369"/>
                  </a:lnTo>
                  <a:lnTo>
                    <a:pt x="14954" y="2972"/>
                  </a:lnTo>
                  <a:lnTo>
                    <a:pt x="12960" y="2972"/>
                  </a:lnTo>
                  <a:lnTo>
                    <a:pt x="11631" y="3369"/>
                  </a:lnTo>
                  <a:lnTo>
                    <a:pt x="10302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6314" y="8125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8942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639886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4168" y="19864"/>
                  </a:lnTo>
                  <a:lnTo>
                    <a:pt x="12077" y="20829"/>
                  </a:lnTo>
                  <a:lnTo>
                    <a:pt x="10219" y="21214"/>
                  </a:lnTo>
                  <a:lnTo>
                    <a:pt x="7432" y="21600"/>
                  </a:lnTo>
                  <a:lnTo>
                    <a:pt x="6039" y="21214"/>
                  </a:lnTo>
                  <a:lnTo>
                    <a:pt x="4877" y="21021"/>
                  </a:lnTo>
                  <a:lnTo>
                    <a:pt x="3484" y="20443"/>
                  </a:lnTo>
                  <a:lnTo>
                    <a:pt x="2323" y="19671"/>
                  </a:lnTo>
                  <a:lnTo>
                    <a:pt x="1394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5" y="13886"/>
                  </a:lnTo>
                  <a:lnTo>
                    <a:pt x="1161" y="12343"/>
                  </a:lnTo>
                  <a:lnTo>
                    <a:pt x="2090" y="10993"/>
                  </a:lnTo>
                  <a:lnTo>
                    <a:pt x="3484" y="9836"/>
                  </a:lnTo>
                  <a:lnTo>
                    <a:pt x="5110" y="8871"/>
                  </a:lnTo>
                  <a:lnTo>
                    <a:pt x="7200" y="8293"/>
                  </a:lnTo>
                  <a:lnTo>
                    <a:pt x="9523" y="7907"/>
                  </a:lnTo>
                  <a:lnTo>
                    <a:pt x="12077" y="7714"/>
                  </a:lnTo>
                  <a:lnTo>
                    <a:pt x="13471" y="7714"/>
                  </a:lnTo>
                  <a:lnTo>
                    <a:pt x="15097" y="8293"/>
                  </a:lnTo>
                  <a:lnTo>
                    <a:pt x="15097" y="7136"/>
                  </a:lnTo>
                  <a:lnTo>
                    <a:pt x="14865" y="5979"/>
                  </a:lnTo>
                  <a:lnTo>
                    <a:pt x="13935" y="4436"/>
                  </a:lnTo>
                  <a:lnTo>
                    <a:pt x="13239" y="3857"/>
                  </a:lnTo>
                  <a:lnTo>
                    <a:pt x="12077" y="3471"/>
                  </a:lnTo>
                  <a:lnTo>
                    <a:pt x="11148" y="3279"/>
                  </a:lnTo>
                  <a:lnTo>
                    <a:pt x="7897" y="3279"/>
                  </a:lnTo>
                  <a:lnTo>
                    <a:pt x="6039" y="3471"/>
                  </a:lnTo>
                  <a:lnTo>
                    <a:pt x="4413" y="4050"/>
                  </a:lnTo>
                  <a:lnTo>
                    <a:pt x="3484" y="5014"/>
                  </a:lnTo>
                  <a:lnTo>
                    <a:pt x="1394" y="1929"/>
                  </a:lnTo>
                  <a:lnTo>
                    <a:pt x="3019" y="964"/>
                  </a:lnTo>
                  <a:lnTo>
                    <a:pt x="4877" y="386"/>
                  </a:lnTo>
                  <a:lnTo>
                    <a:pt x="7200" y="0"/>
                  </a:lnTo>
                  <a:lnTo>
                    <a:pt x="11845" y="0"/>
                  </a:lnTo>
                  <a:lnTo>
                    <a:pt x="13935" y="193"/>
                  </a:lnTo>
                  <a:lnTo>
                    <a:pt x="15794" y="964"/>
                  </a:lnTo>
                  <a:lnTo>
                    <a:pt x="17187" y="1929"/>
                  </a:lnTo>
                  <a:lnTo>
                    <a:pt x="18116" y="2893"/>
                  </a:lnTo>
                  <a:lnTo>
                    <a:pt x="19277" y="4629"/>
                  </a:lnTo>
                  <a:lnTo>
                    <a:pt x="19510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20206" y="18321"/>
                  </a:lnTo>
                  <a:lnTo>
                    <a:pt x="20903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419" y="20829"/>
                  </a:lnTo>
                  <a:lnTo>
                    <a:pt x="15561" y="18900"/>
                  </a:lnTo>
                  <a:close/>
                  <a:moveTo>
                    <a:pt x="15097" y="10800"/>
                  </a:moveTo>
                  <a:lnTo>
                    <a:pt x="13471" y="10414"/>
                  </a:lnTo>
                  <a:lnTo>
                    <a:pt x="10916" y="10414"/>
                  </a:lnTo>
                  <a:lnTo>
                    <a:pt x="9058" y="10800"/>
                  </a:lnTo>
                  <a:lnTo>
                    <a:pt x="6735" y="11957"/>
                  </a:lnTo>
                  <a:lnTo>
                    <a:pt x="5806" y="12729"/>
                  </a:lnTo>
                  <a:lnTo>
                    <a:pt x="5110" y="13500"/>
                  </a:lnTo>
                  <a:lnTo>
                    <a:pt x="4877" y="14271"/>
                  </a:lnTo>
                  <a:lnTo>
                    <a:pt x="4413" y="15236"/>
                  </a:lnTo>
                  <a:lnTo>
                    <a:pt x="4877" y="16007"/>
                  </a:lnTo>
                  <a:lnTo>
                    <a:pt x="4877" y="16779"/>
                  </a:lnTo>
                  <a:lnTo>
                    <a:pt x="5110" y="17357"/>
                  </a:lnTo>
                  <a:lnTo>
                    <a:pt x="5806" y="17743"/>
                  </a:lnTo>
                  <a:lnTo>
                    <a:pt x="7200" y="18321"/>
                  </a:lnTo>
                  <a:lnTo>
                    <a:pt x="9058" y="18514"/>
                  </a:lnTo>
                  <a:lnTo>
                    <a:pt x="10916" y="18514"/>
                  </a:lnTo>
                  <a:lnTo>
                    <a:pt x="12542" y="17936"/>
                  </a:lnTo>
                  <a:lnTo>
                    <a:pt x="13935" y="17164"/>
                  </a:lnTo>
                  <a:lnTo>
                    <a:pt x="15097" y="16007"/>
                  </a:lnTo>
                  <a:lnTo>
                    <a:pt x="15097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7002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00" y="21600"/>
                  </a:moveTo>
                  <a:lnTo>
                    <a:pt x="18900" y="7134"/>
                  </a:lnTo>
                  <a:lnTo>
                    <a:pt x="18600" y="5945"/>
                  </a:lnTo>
                  <a:lnTo>
                    <a:pt x="18450" y="5152"/>
                  </a:lnTo>
                  <a:lnTo>
                    <a:pt x="18000" y="4161"/>
                  </a:lnTo>
                  <a:lnTo>
                    <a:pt x="17550" y="3567"/>
                  </a:lnTo>
                  <a:lnTo>
                    <a:pt x="16950" y="3369"/>
                  </a:lnTo>
                  <a:lnTo>
                    <a:pt x="16200" y="2972"/>
                  </a:lnTo>
                  <a:lnTo>
                    <a:pt x="15600" y="2972"/>
                  </a:lnTo>
                  <a:lnTo>
                    <a:pt x="14550" y="3369"/>
                  </a:lnTo>
                  <a:lnTo>
                    <a:pt x="13650" y="3963"/>
                  </a:lnTo>
                  <a:lnTo>
                    <a:pt x="12750" y="4756"/>
                  </a:lnTo>
                  <a:lnTo>
                    <a:pt x="12300" y="5945"/>
                  </a:lnTo>
                  <a:lnTo>
                    <a:pt x="12300" y="21600"/>
                  </a:lnTo>
                  <a:lnTo>
                    <a:pt x="9300" y="21600"/>
                  </a:lnTo>
                  <a:lnTo>
                    <a:pt x="9300" y="5549"/>
                  </a:lnTo>
                  <a:lnTo>
                    <a:pt x="9150" y="5152"/>
                  </a:lnTo>
                  <a:lnTo>
                    <a:pt x="8550" y="3963"/>
                  </a:lnTo>
                  <a:lnTo>
                    <a:pt x="7350" y="3369"/>
                  </a:lnTo>
                  <a:lnTo>
                    <a:pt x="6150" y="2972"/>
                  </a:lnTo>
                  <a:lnTo>
                    <a:pt x="5250" y="3369"/>
                  </a:lnTo>
                  <a:lnTo>
                    <a:pt x="4350" y="3963"/>
                  </a:lnTo>
                  <a:lnTo>
                    <a:pt x="3450" y="4756"/>
                  </a:lnTo>
                  <a:lnTo>
                    <a:pt x="2850" y="5945"/>
                  </a:lnTo>
                  <a:lnTo>
                    <a:pt x="2850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50" y="198"/>
                  </a:lnTo>
                  <a:lnTo>
                    <a:pt x="2850" y="2774"/>
                  </a:lnTo>
                  <a:lnTo>
                    <a:pt x="3750" y="1387"/>
                  </a:lnTo>
                  <a:lnTo>
                    <a:pt x="4800" y="396"/>
                  </a:lnTo>
                  <a:lnTo>
                    <a:pt x="5850" y="0"/>
                  </a:lnTo>
                  <a:lnTo>
                    <a:pt x="8700" y="0"/>
                  </a:lnTo>
                  <a:lnTo>
                    <a:pt x="10050" y="396"/>
                  </a:lnTo>
                  <a:lnTo>
                    <a:pt x="11100" y="1387"/>
                  </a:lnTo>
                  <a:lnTo>
                    <a:pt x="12000" y="2774"/>
                  </a:lnTo>
                  <a:lnTo>
                    <a:pt x="12600" y="1585"/>
                  </a:lnTo>
                  <a:lnTo>
                    <a:pt x="13650" y="793"/>
                  </a:lnTo>
                  <a:lnTo>
                    <a:pt x="15150" y="0"/>
                  </a:lnTo>
                  <a:lnTo>
                    <a:pt x="17550" y="0"/>
                  </a:lnTo>
                  <a:lnTo>
                    <a:pt x="18600" y="198"/>
                  </a:lnTo>
                  <a:lnTo>
                    <a:pt x="19500" y="991"/>
                  </a:lnTo>
                  <a:lnTo>
                    <a:pt x="20400" y="1982"/>
                  </a:lnTo>
                  <a:lnTo>
                    <a:pt x="21000" y="2774"/>
                  </a:lnTo>
                  <a:lnTo>
                    <a:pt x="21450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816100" y="347663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11880" y="21600"/>
                  </a:moveTo>
                  <a:lnTo>
                    <a:pt x="10080" y="21600"/>
                  </a:lnTo>
                  <a:lnTo>
                    <a:pt x="0" y="0"/>
                  </a:lnTo>
                  <a:lnTo>
                    <a:pt x="4140" y="0"/>
                  </a:lnTo>
                  <a:lnTo>
                    <a:pt x="11160" y="15592"/>
                  </a:lnTo>
                  <a:lnTo>
                    <a:pt x="17640" y="0"/>
                  </a:lnTo>
                  <a:lnTo>
                    <a:pt x="21600" y="0"/>
                  </a:lnTo>
                  <a:lnTo>
                    <a:pt x="1188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881186" y="339725"/>
              <a:ext cx="52380" cy="107946"/>
            </a:xfrm>
            <a:custGeom>
              <a:rect b="b" l="l" r="r" t="t"/>
              <a:pathLst>
                <a:path extrusionOk="0" h="21600" w="21600">
                  <a:moveTo>
                    <a:pt x="11762" y="19083"/>
                  </a:moveTo>
                  <a:lnTo>
                    <a:pt x="11121" y="19713"/>
                  </a:lnTo>
                  <a:lnTo>
                    <a:pt x="10479" y="20132"/>
                  </a:lnTo>
                  <a:lnTo>
                    <a:pt x="9196" y="20551"/>
                  </a:lnTo>
                  <a:lnTo>
                    <a:pt x="8341" y="20866"/>
                  </a:lnTo>
                  <a:lnTo>
                    <a:pt x="6844" y="21181"/>
                  </a:lnTo>
                  <a:lnTo>
                    <a:pt x="5560" y="21495"/>
                  </a:lnTo>
                  <a:lnTo>
                    <a:pt x="4063" y="21600"/>
                  </a:lnTo>
                  <a:lnTo>
                    <a:pt x="2566" y="21600"/>
                  </a:lnTo>
                  <a:lnTo>
                    <a:pt x="2566" y="19817"/>
                  </a:lnTo>
                  <a:lnTo>
                    <a:pt x="3636" y="19817"/>
                  </a:lnTo>
                  <a:lnTo>
                    <a:pt x="4919" y="19713"/>
                  </a:lnTo>
                  <a:lnTo>
                    <a:pt x="5774" y="19503"/>
                  </a:lnTo>
                  <a:lnTo>
                    <a:pt x="6844" y="19188"/>
                  </a:lnTo>
                  <a:lnTo>
                    <a:pt x="7699" y="18874"/>
                  </a:lnTo>
                  <a:lnTo>
                    <a:pt x="8341" y="18559"/>
                  </a:lnTo>
                  <a:lnTo>
                    <a:pt x="8554" y="18140"/>
                  </a:lnTo>
                  <a:lnTo>
                    <a:pt x="8554" y="16777"/>
                  </a:lnTo>
                  <a:lnTo>
                    <a:pt x="7913" y="15938"/>
                  </a:lnTo>
                  <a:lnTo>
                    <a:pt x="7485" y="14994"/>
                  </a:lnTo>
                  <a:lnTo>
                    <a:pt x="6416" y="13631"/>
                  </a:lnTo>
                  <a:lnTo>
                    <a:pt x="0" y="5767"/>
                  </a:lnTo>
                  <a:lnTo>
                    <a:pt x="4277" y="5767"/>
                  </a:lnTo>
                  <a:lnTo>
                    <a:pt x="11121" y="14575"/>
                  </a:lnTo>
                  <a:lnTo>
                    <a:pt x="17323" y="5767"/>
                  </a:lnTo>
                  <a:lnTo>
                    <a:pt x="21600" y="5767"/>
                  </a:lnTo>
                  <a:lnTo>
                    <a:pt x="11762" y="19083"/>
                  </a:lnTo>
                  <a:close/>
                  <a:moveTo>
                    <a:pt x="16040" y="0"/>
                  </a:moveTo>
                  <a:lnTo>
                    <a:pt x="11335" y="3460"/>
                  </a:lnTo>
                  <a:lnTo>
                    <a:pt x="8341" y="3460"/>
                  </a:lnTo>
                  <a:lnTo>
                    <a:pt x="11976" y="0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935161" y="368300"/>
              <a:ext cx="49194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992311" y="344488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378" y="21600"/>
                  </a:moveTo>
                  <a:lnTo>
                    <a:pt x="8545" y="14118"/>
                  </a:lnTo>
                  <a:lnTo>
                    <a:pt x="4510" y="16518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412"/>
                  </a:lnTo>
                  <a:lnTo>
                    <a:pt x="14242" y="6353"/>
                  </a:lnTo>
                  <a:lnTo>
                    <a:pt x="19464" y="6353"/>
                  </a:lnTo>
                  <a:lnTo>
                    <a:pt x="11156" y="12282"/>
                  </a:lnTo>
                  <a:lnTo>
                    <a:pt x="21600" y="21600"/>
                  </a:lnTo>
                  <a:lnTo>
                    <a:pt x="1637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046286" y="368300"/>
              <a:ext cx="47628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595"/>
                  </a:lnTo>
                  <a:lnTo>
                    <a:pt x="4909" y="15762"/>
                  </a:lnTo>
                  <a:lnTo>
                    <a:pt x="5400" y="16541"/>
                  </a:lnTo>
                  <a:lnTo>
                    <a:pt x="6873" y="17708"/>
                  </a:lnTo>
                  <a:lnTo>
                    <a:pt x="7855" y="17903"/>
                  </a:lnTo>
                  <a:lnTo>
                    <a:pt x="8836" y="18292"/>
                  </a:lnTo>
                  <a:lnTo>
                    <a:pt x="10064" y="18486"/>
                  </a:lnTo>
                  <a:lnTo>
                    <a:pt x="12518" y="18292"/>
                  </a:lnTo>
                  <a:lnTo>
                    <a:pt x="15955" y="16346"/>
                  </a:lnTo>
                  <a:lnTo>
                    <a:pt x="16936" y="14789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016"/>
                  </a:lnTo>
                  <a:lnTo>
                    <a:pt x="16936" y="21016"/>
                  </a:lnTo>
                  <a:lnTo>
                    <a:pt x="16936" y="18292"/>
                  </a:lnTo>
                  <a:lnTo>
                    <a:pt x="15709" y="19265"/>
                  </a:lnTo>
                  <a:lnTo>
                    <a:pt x="13745" y="20432"/>
                  </a:lnTo>
                  <a:lnTo>
                    <a:pt x="11291" y="21211"/>
                  </a:lnTo>
                  <a:lnTo>
                    <a:pt x="8836" y="21600"/>
                  </a:lnTo>
                  <a:lnTo>
                    <a:pt x="6873" y="21211"/>
                  </a:lnTo>
                  <a:lnTo>
                    <a:pt x="4909" y="21016"/>
                  </a:lnTo>
                  <a:lnTo>
                    <a:pt x="3682" y="20432"/>
                  </a:lnTo>
                  <a:lnTo>
                    <a:pt x="2209" y="19654"/>
                  </a:lnTo>
                  <a:lnTo>
                    <a:pt x="1227" y="18486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1066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19" y="21600"/>
                  </a:moveTo>
                  <a:lnTo>
                    <a:pt x="18919" y="8125"/>
                  </a:lnTo>
                  <a:lnTo>
                    <a:pt x="18621" y="7134"/>
                  </a:lnTo>
                  <a:lnTo>
                    <a:pt x="18621" y="5945"/>
                  </a:lnTo>
                  <a:lnTo>
                    <a:pt x="18174" y="5152"/>
                  </a:lnTo>
                  <a:lnTo>
                    <a:pt x="18025" y="4161"/>
                  </a:lnTo>
                  <a:lnTo>
                    <a:pt x="17578" y="3567"/>
                  </a:lnTo>
                  <a:lnTo>
                    <a:pt x="16982" y="3369"/>
                  </a:lnTo>
                  <a:lnTo>
                    <a:pt x="16237" y="2972"/>
                  </a:lnTo>
                  <a:lnTo>
                    <a:pt x="15492" y="2972"/>
                  </a:lnTo>
                  <a:lnTo>
                    <a:pt x="14301" y="3369"/>
                  </a:lnTo>
                  <a:lnTo>
                    <a:pt x="13556" y="3963"/>
                  </a:lnTo>
                  <a:lnTo>
                    <a:pt x="12811" y="4756"/>
                  </a:lnTo>
                  <a:lnTo>
                    <a:pt x="12215" y="5945"/>
                  </a:lnTo>
                  <a:lnTo>
                    <a:pt x="12215" y="21600"/>
                  </a:lnTo>
                  <a:lnTo>
                    <a:pt x="9385" y="21600"/>
                  </a:lnTo>
                  <a:lnTo>
                    <a:pt x="9385" y="5549"/>
                  </a:lnTo>
                  <a:lnTo>
                    <a:pt x="9236" y="5152"/>
                  </a:lnTo>
                  <a:lnTo>
                    <a:pt x="8938" y="4558"/>
                  </a:lnTo>
                  <a:lnTo>
                    <a:pt x="8491" y="3963"/>
                  </a:lnTo>
                  <a:lnTo>
                    <a:pt x="7448" y="3369"/>
                  </a:lnTo>
                  <a:lnTo>
                    <a:pt x="6257" y="2972"/>
                  </a:lnTo>
                  <a:lnTo>
                    <a:pt x="5363" y="3369"/>
                  </a:lnTo>
                  <a:lnTo>
                    <a:pt x="4320" y="3963"/>
                  </a:lnTo>
                  <a:lnTo>
                    <a:pt x="3426" y="4756"/>
                  </a:lnTo>
                  <a:lnTo>
                    <a:pt x="2979" y="5945"/>
                  </a:lnTo>
                  <a:lnTo>
                    <a:pt x="2979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37" y="198"/>
                  </a:lnTo>
                  <a:lnTo>
                    <a:pt x="2681" y="2774"/>
                  </a:lnTo>
                  <a:lnTo>
                    <a:pt x="3873" y="1387"/>
                  </a:lnTo>
                  <a:lnTo>
                    <a:pt x="4618" y="396"/>
                  </a:lnTo>
                  <a:lnTo>
                    <a:pt x="5810" y="0"/>
                  </a:lnTo>
                  <a:lnTo>
                    <a:pt x="8491" y="0"/>
                  </a:lnTo>
                  <a:lnTo>
                    <a:pt x="9981" y="396"/>
                  </a:lnTo>
                  <a:lnTo>
                    <a:pt x="11172" y="1387"/>
                  </a:lnTo>
                  <a:lnTo>
                    <a:pt x="11768" y="2774"/>
                  </a:lnTo>
                  <a:lnTo>
                    <a:pt x="12662" y="1585"/>
                  </a:lnTo>
                  <a:lnTo>
                    <a:pt x="13705" y="793"/>
                  </a:lnTo>
                  <a:lnTo>
                    <a:pt x="15046" y="0"/>
                  </a:lnTo>
                  <a:lnTo>
                    <a:pt x="17578" y="0"/>
                  </a:lnTo>
                  <a:lnTo>
                    <a:pt x="18621" y="198"/>
                  </a:lnTo>
                  <a:lnTo>
                    <a:pt x="19514" y="991"/>
                  </a:lnTo>
                  <a:lnTo>
                    <a:pt x="20408" y="1982"/>
                  </a:lnTo>
                  <a:lnTo>
                    <a:pt x="20855" y="2774"/>
                  </a:lnTo>
                  <a:lnTo>
                    <a:pt x="21153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1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200275" y="411163"/>
              <a:ext cx="17442" cy="33318"/>
            </a:xfrm>
            <a:custGeom>
              <a:rect b="b" l="l" r="r" t="t"/>
              <a:pathLst>
                <a:path extrusionOk="0" h="21600" w="21600">
                  <a:moveTo>
                    <a:pt x="2541" y="21600"/>
                  </a:moveTo>
                  <a:lnTo>
                    <a:pt x="0" y="19237"/>
                  </a:lnTo>
                  <a:lnTo>
                    <a:pt x="8259" y="14850"/>
                  </a:lnTo>
                  <a:lnTo>
                    <a:pt x="9529" y="13162"/>
                  </a:lnTo>
                  <a:lnTo>
                    <a:pt x="10800" y="11138"/>
                  </a:lnTo>
                  <a:lnTo>
                    <a:pt x="9529" y="9450"/>
                  </a:lnTo>
                  <a:lnTo>
                    <a:pt x="8894" y="8100"/>
                  </a:lnTo>
                  <a:lnTo>
                    <a:pt x="6353" y="7087"/>
                  </a:lnTo>
                  <a:lnTo>
                    <a:pt x="3176" y="5400"/>
                  </a:lnTo>
                  <a:lnTo>
                    <a:pt x="3176" y="2363"/>
                  </a:lnTo>
                  <a:lnTo>
                    <a:pt x="6353" y="1013"/>
                  </a:lnTo>
                  <a:lnTo>
                    <a:pt x="8894" y="0"/>
                  </a:lnTo>
                  <a:lnTo>
                    <a:pt x="12706" y="0"/>
                  </a:lnTo>
                  <a:lnTo>
                    <a:pt x="15247" y="338"/>
                  </a:lnTo>
                  <a:lnTo>
                    <a:pt x="19059" y="1350"/>
                  </a:lnTo>
                  <a:lnTo>
                    <a:pt x="20965" y="3375"/>
                  </a:lnTo>
                  <a:lnTo>
                    <a:pt x="21600" y="5400"/>
                  </a:lnTo>
                  <a:lnTo>
                    <a:pt x="21600" y="7763"/>
                  </a:lnTo>
                  <a:lnTo>
                    <a:pt x="20965" y="9450"/>
                  </a:lnTo>
                  <a:lnTo>
                    <a:pt x="19694" y="11475"/>
                  </a:lnTo>
                  <a:lnTo>
                    <a:pt x="17788" y="13500"/>
                  </a:lnTo>
                  <a:lnTo>
                    <a:pt x="12706" y="17550"/>
                  </a:lnTo>
                  <a:lnTo>
                    <a:pt x="8259" y="19237"/>
                  </a:lnTo>
                  <a:lnTo>
                    <a:pt x="2541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246311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127" y="21600"/>
                  </a:moveTo>
                  <a:lnTo>
                    <a:pt x="10036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691" y="14789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12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298700" y="339725"/>
              <a:ext cx="54000" cy="107946"/>
            </a:xfrm>
            <a:custGeom>
              <a:rect b="b" l="l" r="r" t="t"/>
              <a:pathLst>
                <a:path extrusionOk="0" h="21600" w="21600">
                  <a:moveTo>
                    <a:pt x="11664" y="19083"/>
                  </a:moveTo>
                  <a:lnTo>
                    <a:pt x="11016" y="19713"/>
                  </a:lnTo>
                  <a:lnTo>
                    <a:pt x="10368" y="20132"/>
                  </a:lnTo>
                  <a:lnTo>
                    <a:pt x="9504" y="20551"/>
                  </a:lnTo>
                  <a:lnTo>
                    <a:pt x="6912" y="21181"/>
                  </a:lnTo>
                  <a:lnTo>
                    <a:pt x="5400" y="21495"/>
                  </a:lnTo>
                  <a:lnTo>
                    <a:pt x="3888" y="21600"/>
                  </a:lnTo>
                  <a:lnTo>
                    <a:pt x="2376" y="21600"/>
                  </a:lnTo>
                  <a:lnTo>
                    <a:pt x="2376" y="19817"/>
                  </a:lnTo>
                  <a:lnTo>
                    <a:pt x="3888" y="19817"/>
                  </a:lnTo>
                  <a:lnTo>
                    <a:pt x="4752" y="19713"/>
                  </a:lnTo>
                  <a:lnTo>
                    <a:pt x="6048" y="19503"/>
                  </a:lnTo>
                  <a:lnTo>
                    <a:pt x="6912" y="19188"/>
                  </a:lnTo>
                  <a:lnTo>
                    <a:pt x="8208" y="18559"/>
                  </a:lnTo>
                  <a:lnTo>
                    <a:pt x="8424" y="18140"/>
                  </a:lnTo>
                  <a:lnTo>
                    <a:pt x="8856" y="17825"/>
                  </a:lnTo>
                  <a:lnTo>
                    <a:pt x="8424" y="16777"/>
                  </a:lnTo>
                  <a:lnTo>
                    <a:pt x="8208" y="15938"/>
                  </a:lnTo>
                  <a:lnTo>
                    <a:pt x="7344" y="14994"/>
                  </a:lnTo>
                  <a:lnTo>
                    <a:pt x="6264" y="13631"/>
                  </a:lnTo>
                  <a:lnTo>
                    <a:pt x="0" y="5767"/>
                  </a:lnTo>
                  <a:lnTo>
                    <a:pt x="4104" y="5767"/>
                  </a:lnTo>
                  <a:lnTo>
                    <a:pt x="11016" y="14575"/>
                  </a:lnTo>
                  <a:lnTo>
                    <a:pt x="17280" y="5767"/>
                  </a:lnTo>
                  <a:lnTo>
                    <a:pt x="21600" y="5767"/>
                  </a:lnTo>
                  <a:lnTo>
                    <a:pt x="11664" y="19083"/>
                  </a:lnTo>
                  <a:close/>
                  <a:moveTo>
                    <a:pt x="16200" y="0"/>
                  </a:moveTo>
                  <a:lnTo>
                    <a:pt x="11232" y="3460"/>
                  </a:lnTo>
                  <a:lnTo>
                    <a:pt x="8208" y="3460"/>
                  </a:lnTo>
                  <a:lnTo>
                    <a:pt x="1188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352675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789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408236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20" y="8293"/>
                  </a:lnTo>
                  <a:lnTo>
                    <a:pt x="882" y="6364"/>
                  </a:lnTo>
                  <a:lnTo>
                    <a:pt x="1763" y="4436"/>
                  </a:lnTo>
                  <a:lnTo>
                    <a:pt x="3086" y="2700"/>
                  </a:lnTo>
                  <a:lnTo>
                    <a:pt x="4629" y="1543"/>
                  </a:lnTo>
                  <a:lnTo>
                    <a:pt x="6612" y="386"/>
                  </a:lnTo>
                  <a:lnTo>
                    <a:pt x="8596" y="0"/>
                  </a:lnTo>
                  <a:lnTo>
                    <a:pt x="13224" y="0"/>
                  </a:lnTo>
                  <a:lnTo>
                    <a:pt x="15429" y="386"/>
                  </a:lnTo>
                  <a:lnTo>
                    <a:pt x="17412" y="1350"/>
                  </a:lnTo>
                  <a:lnTo>
                    <a:pt x="18955" y="2700"/>
                  </a:lnTo>
                  <a:lnTo>
                    <a:pt x="19837" y="4436"/>
                  </a:lnTo>
                  <a:lnTo>
                    <a:pt x="20939" y="5979"/>
                  </a:lnTo>
                  <a:lnTo>
                    <a:pt x="21600" y="8293"/>
                  </a:lnTo>
                  <a:lnTo>
                    <a:pt x="21600" y="12921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514"/>
                  </a:lnTo>
                  <a:lnTo>
                    <a:pt x="16971" y="19864"/>
                  </a:lnTo>
                  <a:lnTo>
                    <a:pt x="15429" y="20829"/>
                  </a:lnTo>
                  <a:lnTo>
                    <a:pt x="13224" y="21214"/>
                  </a:lnTo>
                  <a:lnTo>
                    <a:pt x="10800" y="21600"/>
                  </a:lnTo>
                  <a:lnTo>
                    <a:pt x="8596" y="21214"/>
                  </a:lnTo>
                  <a:lnTo>
                    <a:pt x="6171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543" y="16779"/>
                  </a:lnTo>
                  <a:lnTo>
                    <a:pt x="882" y="15236"/>
                  </a:lnTo>
                  <a:lnTo>
                    <a:pt x="22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629" y="12343"/>
                  </a:lnTo>
                  <a:lnTo>
                    <a:pt x="5069" y="14079"/>
                  </a:lnTo>
                  <a:lnTo>
                    <a:pt x="5290" y="15429"/>
                  </a:lnTo>
                  <a:lnTo>
                    <a:pt x="5951" y="16586"/>
                  </a:lnTo>
                  <a:lnTo>
                    <a:pt x="6833" y="17357"/>
                  </a:lnTo>
                  <a:lnTo>
                    <a:pt x="8155" y="17936"/>
                  </a:lnTo>
                  <a:lnTo>
                    <a:pt x="9478" y="18321"/>
                  </a:lnTo>
                  <a:lnTo>
                    <a:pt x="10800" y="18514"/>
                  </a:lnTo>
                  <a:lnTo>
                    <a:pt x="12343" y="18321"/>
                  </a:lnTo>
                  <a:lnTo>
                    <a:pt x="13665" y="17936"/>
                  </a:lnTo>
                  <a:lnTo>
                    <a:pt x="14547" y="17357"/>
                  </a:lnTo>
                  <a:lnTo>
                    <a:pt x="15429" y="16393"/>
                  </a:lnTo>
                  <a:lnTo>
                    <a:pt x="16090" y="15236"/>
                  </a:lnTo>
                  <a:lnTo>
                    <a:pt x="16751" y="13886"/>
                  </a:lnTo>
                  <a:lnTo>
                    <a:pt x="16971" y="12343"/>
                  </a:lnTo>
                  <a:lnTo>
                    <a:pt x="16971" y="8871"/>
                  </a:lnTo>
                  <a:lnTo>
                    <a:pt x="16751" y="7136"/>
                  </a:lnTo>
                  <a:lnTo>
                    <a:pt x="16531" y="5786"/>
                  </a:lnTo>
                  <a:lnTo>
                    <a:pt x="1542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343" y="2893"/>
                  </a:lnTo>
                  <a:lnTo>
                    <a:pt x="9478" y="2893"/>
                  </a:lnTo>
                  <a:lnTo>
                    <a:pt x="8155" y="3279"/>
                  </a:lnTo>
                  <a:lnTo>
                    <a:pt x="6171" y="5014"/>
                  </a:lnTo>
                  <a:lnTo>
                    <a:pt x="5290" y="5979"/>
                  </a:lnTo>
                  <a:lnTo>
                    <a:pt x="5069" y="7329"/>
                  </a:lnTo>
                  <a:lnTo>
                    <a:pt x="4629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463800" y="347663"/>
              <a:ext cx="30186" cy="100008"/>
            </a:xfrm>
            <a:custGeom>
              <a:rect b="b" l="l" r="r" t="t"/>
              <a:pathLst>
                <a:path extrusionOk="0" h="21600" w="21600">
                  <a:moveTo>
                    <a:pt x="16495" y="0"/>
                  </a:moveTo>
                  <a:lnTo>
                    <a:pt x="18458" y="0"/>
                  </a:lnTo>
                  <a:lnTo>
                    <a:pt x="19636" y="339"/>
                  </a:lnTo>
                  <a:lnTo>
                    <a:pt x="20815" y="792"/>
                  </a:lnTo>
                  <a:lnTo>
                    <a:pt x="21600" y="1244"/>
                  </a:lnTo>
                  <a:lnTo>
                    <a:pt x="20815" y="1809"/>
                  </a:lnTo>
                  <a:lnTo>
                    <a:pt x="19636" y="2262"/>
                  </a:lnTo>
                  <a:lnTo>
                    <a:pt x="18458" y="2375"/>
                  </a:lnTo>
                  <a:lnTo>
                    <a:pt x="16495" y="2601"/>
                  </a:lnTo>
                  <a:lnTo>
                    <a:pt x="14531" y="2375"/>
                  </a:lnTo>
                  <a:lnTo>
                    <a:pt x="12960" y="2262"/>
                  </a:lnTo>
                  <a:lnTo>
                    <a:pt x="12567" y="1809"/>
                  </a:lnTo>
                  <a:lnTo>
                    <a:pt x="11782" y="1244"/>
                  </a:lnTo>
                  <a:lnTo>
                    <a:pt x="12567" y="792"/>
                  </a:lnTo>
                  <a:lnTo>
                    <a:pt x="12960" y="339"/>
                  </a:lnTo>
                  <a:lnTo>
                    <a:pt x="14531" y="0"/>
                  </a:lnTo>
                  <a:lnTo>
                    <a:pt x="16495" y="0"/>
                  </a:lnTo>
                  <a:close/>
                  <a:moveTo>
                    <a:pt x="0" y="21600"/>
                  </a:moveTo>
                  <a:lnTo>
                    <a:pt x="0" y="19677"/>
                  </a:lnTo>
                  <a:lnTo>
                    <a:pt x="3927" y="19677"/>
                  </a:lnTo>
                  <a:lnTo>
                    <a:pt x="6676" y="19564"/>
                  </a:lnTo>
                  <a:lnTo>
                    <a:pt x="9033" y="19338"/>
                  </a:lnTo>
                  <a:lnTo>
                    <a:pt x="10604" y="18999"/>
                  </a:lnTo>
                  <a:lnTo>
                    <a:pt x="12567" y="18547"/>
                  </a:lnTo>
                  <a:lnTo>
                    <a:pt x="12960" y="18094"/>
                  </a:lnTo>
                  <a:lnTo>
                    <a:pt x="13353" y="17416"/>
                  </a:lnTo>
                  <a:lnTo>
                    <a:pt x="13353" y="6333"/>
                  </a:lnTo>
                  <a:lnTo>
                    <a:pt x="5105" y="6333"/>
                  </a:lnTo>
                  <a:lnTo>
                    <a:pt x="5105" y="4524"/>
                  </a:lnTo>
                  <a:lnTo>
                    <a:pt x="21600" y="4524"/>
                  </a:lnTo>
                  <a:lnTo>
                    <a:pt x="21600" y="16737"/>
                  </a:lnTo>
                  <a:lnTo>
                    <a:pt x="20815" y="17868"/>
                  </a:lnTo>
                  <a:lnTo>
                    <a:pt x="20422" y="18886"/>
                  </a:lnTo>
                  <a:lnTo>
                    <a:pt x="16495" y="20469"/>
                  </a:lnTo>
                  <a:lnTo>
                    <a:pt x="12960" y="20921"/>
                  </a:lnTo>
                  <a:lnTo>
                    <a:pt x="9425" y="21261"/>
                  </a:lnTo>
                  <a:lnTo>
                    <a:pt x="5105" y="2148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52571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19864"/>
                  </a:lnTo>
                  <a:lnTo>
                    <a:pt x="11949" y="20829"/>
                  </a:lnTo>
                  <a:lnTo>
                    <a:pt x="9881" y="21214"/>
                  </a:lnTo>
                  <a:lnTo>
                    <a:pt x="7353" y="21600"/>
                  </a:lnTo>
                  <a:lnTo>
                    <a:pt x="5974" y="21214"/>
                  </a:lnTo>
                  <a:lnTo>
                    <a:pt x="4596" y="21021"/>
                  </a:lnTo>
                  <a:lnTo>
                    <a:pt x="3447" y="20443"/>
                  </a:lnTo>
                  <a:lnTo>
                    <a:pt x="2298" y="19671"/>
                  </a:lnTo>
                  <a:lnTo>
                    <a:pt x="1379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0" y="13886"/>
                  </a:lnTo>
                  <a:lnTo>
                    <a:pt x="1149" y="12343"/>
                  </a:lnTo>
                  <a:lnTo>
                    <a:pt x="2068" y="10993"/>
                  </a:lnTo>
                  <a:lnTo>
                    <a:pt x="3447" y="9836"/>
                  </a:lnTo>
                  <a:lnTo>
                    <a:pt x="5055" y="8871"/>
                  </a:lnTo>
                  <a:lnTo>
                    <a:pt x="7353" y="8293"/>
                  </a:lnTo>
                  <a:lnTo>
                    <a:pt x="9421" y="7907"/>
                  </a:lnTo>
                  <a:lnTo>
                    <a:pt x="11949" y="7714"/>
                  </a:lnTo>
                  <a:lnTo>
                    <a:pt x="13328" y="7714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5979"/>
                  </a:lnTo>
                  <a:lnTo>
                    <a:pt x="14247" y="5207"/>
                  </a:lnTo>
                  <a:lnTo>
                    <a:pt x="13557" y="4436"/>
                  </a:lnTo>
                  <a:lnTo>
                    <a:pt x="12868" y="3857"/>
                  </a:lnTo>
                  <a:lnTo>
                    <a:pt x="11949" y="3471"/>
                  </a:lnTo>
                  <a:lnTo>
                    <a:pt x="11030" y="3279"/>
                  </a:lnTo>
                  <a:lnTo>
                    <a:pt x="7583" y="3279"/>
                  </a:lnTo>
                  <a:lnTo>
                    <a:pt x="5974" y="3471"/>
                  </a:lnTo>
                  <a:lnTo>
                    <a:pt x="4366" y="4050"/>
                  </a:lnTo>
                  <a:lnTo>
                    <a:pt x="3447" y="5014"/>
                  </a:lnTo>
                  <a:lnTo>
                    <a:pt x="1379" y="1929"/>
                  </a:lnTo>
                  <a:lnTo>
                    <a:pt x="2987" y="964"/>
                  </a:lnTo>
                  <a:lnTo>
                    <a:pt x="5055" y="386"/>
                  </a:lnTo>
                  <a:lnTo>
                    <a:pt x="6894" y="0"/>
                  </a:lnTo>
                  <a:lnTo>
                    <a:pt x="11719" y="0"/>
                  </a:lnTo>
                  <a:lnTo>
                    <a:pt x="14017" y="193"/>
                  </a:lnTo>
                  <a:lnTo>
                    <a:pt x="15626" y="964"/>
                  </a:lnTo>
                  <a:lnTo>
                    <a:pt x="17004" y="1929"/>
                  </a:lnTo>
                  <a:lnTo>
                    <a:pt x="17923" y="2893"/>
                  </a:lnTo>
                  <a:lnTo>
                    <a:pt x="18843" y="4629"/>
                  </a:lnTo>
                  <a:lnTo>
                    <a:pt x="19302" y="6364"/>
                  </a:lnTo>
                  <a:lnTo>
                    <a:pt x="19532" y="8486"/>
                  </a:lnTo>
                  <a:lnTo>
                    <a:pt x="19532" y="17164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8843" y="21214"/>
                  </a:lnTo>
                  <a:lnTo>
                    <a:pt x="17234" y="20829"/>
                  </a:lnTo>
                  <a:lnTo>
                    <a:pt x="16315" y="19864"/>
                  </a:lnTo>
                  <a:lnTo>
                    <a:pt x="15626" y="18900"/>
                  </a:lnTo>
                  <a:close/>
                  <a:moveTo>
                    <a:pt x="14936" y="10800"/>
                  </a:moveTo>
                  <a:lnTo>
                    <a:pt x="13328" y="10414"/>
                  </a:lnTo>
                  <a:lnTo>
                    <a:pt x="10570" y="10414"/>
                  </a:lnTo>
                  <a:lnTo>
                    <a:pt x="8962" y="10800"/>
                  </a:lnTo>
                  <a:lnTo>
                    <a:pt x="7583" y="11379"/>
                  </a:lnTo>
                  <a:lnTo>
                    <a:pt x="6664" y="11957"/>
                  </a:lnTo>
                  <a:lnTo>
                    <a:pt x="5745" y="12729"/>
                  </a:lnTo>
                  <a:lnTo>
                    <a:pt x="5055" y="13500"/>
                  </a:lnTo>
                  <a:lnTo>
                    <a:pt x="4596" y="14271"/>
                  </a:lnTo>
                  <a:lnTo>
                    <a:pt x="4366" y="15236"/>
                  </a:lnTo>
                  <a:lnTo>
                    <a:pt x="4596" y="16007"/>
                  </a:lnTo>
                  <a:lnTo>
                    <a:pt x="4596" y="16779"/>
                  </a:lnTo>
                  <a:lnTo>
                    <a:pt x="5055" y="17357"/>
                  </a:lnTo>
                  <a:lnTo>
                    <a:pt x="5745" y="17743"/>
                  </a:lnTo>
                  <a:lnTo>
                    <a:pt x="6894" y="18321"/>
                  </a:lnTo>
                  <a:lnTo>
                    <a:pt x="8962" y="18514"/>
                  </a:lnTo>
                  <a:lnTo>
                    <a:pt x="10570" y="18514"/>
                  </a:lnTo>
                  <a:lnTo>
                    <a:pt x="12409" y="17936"/>
                  </a:lnTo>
                  <a:lnTo>
                    <a:pt x="13557" y="17164"/>
                  </a:lnTo>
                  <a:lnTo>
                    <a:pt x="14936" y="16007"/>
                  </a:lnTo>
                  <a:lnTo>
                    <a:pt x="14936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613025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1020" y="21600"/>
                  </a:moveTo>
                  <a:lnTo>
                    <a:pt x="10139" y="21600"/>
                  </a:lnTo>
                  <a:lnTo>
                    <a:pt x="0" y="0"/>
                  </a:lnTo>
                  <a:lnTo>
                    <a:pt x="4408" y="0"/>
                  </a:lnTo>
                  <a:lnTo>
                    <a:pt x="10800" y="14789"/>
                  </a:lnTo>
                  <a:lnTo>
                    <a:pt x="16971" y="0"/>
                  </a:lnTo>
                  <a:lnTo>
                    <a:pt x="21600" y="0"/>
                  </a:lnTo>
                  <a:lnTo>
                    <a:pt x="1102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2667000" y="368300"/>
              <a:ext cx="47628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719387" y="344488"/>
              <a:ext cx="50814" cy="82566"/>
            </a:xfrm>
            <a:custGeom>
              <a:rect b="b" l="l" r="r" t="t"/>
              <a:pathLst>
                <a:path extrusionOk="0" h="21600" w="21600">
                  <a:moveTo>
                    <a:pt x="17053" y="21185"/>
                  </a:moveTo>
                  <a:lnTo>
                    <a:pt x="17053" y="20215"/>
                  </a:lnTo>
                  <a:lnTo>
                    <a:pt x="15688" y="20769"/>
                  </a:lnTo>
                  <a:lnTo>
                    <a:pt x="14324" y="21185"/>
                  </a:lnTo>
                  <a:lnTo>
                    <a:pt x="12505" y="21323"/>
                  </a:lnTo>
                  <a:lnTo>
                    <a:pt x="10459" y="21600"/>
                  </a:lnTo>
                  <a:lnTo>
                    <a:pt x="8185" y="21323"/>
                  </a:lnTo>
                  <a:lnTo>
                    <a:pt x="6139" y="21046"/>
                  </a:lnTo>
                  <a:lnTo>
                    <a:pt x="2956" y="19662"/>
                  </a:lnTo>
                  <a:lnTo>
                    <a:pt x="1592" y="18415"/>
                  </a:lnTo>
                  <a:lnTo>
                    <a:pt x="909" y="17169"/>
                  </a:lnTo>
                  <a:lnTo>
                    <a:pt x="227" y="15785"/>
                  </a:lnTo>
                  <a:lnTo>
                    <a:pt x="0" y="14262"/>
                  </a:lnTo>
                  <a:lnTo>
                    <a:pt x="227" y="12462"/>
                  </a:lnTo>
                  <a:lnTo>
                    <a:pt x="909" y="11077"/>
                  </a:lnTo>
                  <a:lnTo>
                    <a:pt x="1819" y="9692"/>
                  </a:lnTo>
                  <a:lnTo>
                    <a:pt x="3183" y="8446"/>
                  </a:lnTo>
                  <a:lnTo>
                    <a:pt x="5229" y="7200"/>
                  </a:lnTo>
                  <a:lnTo>
                    <a:pt x="7276" y="6646"/>
                  </a:lnTo>
                  <a:lnTo>
                    <a:pt x="9095" y="6092"/>
                  </a:lnTo>
                  <a:lnTo>
                    <a:pt x="12960" y="6092"/>
                  </a:lnTo>
                  <a:lnTo>
                    <a:pt x="14779" y="6231"/>
                  </a:lnTo>
                  <a:lnTo>
                    <a:pt x="17053" y="7062"/>
                  </a:lnTo>
                  <a:lnTo>
                    <a:pt x="17053" y="0"/>
                  </a:lnTo>
                  <a:lnTo>
                    <a:pt x="21600" y="0"/>
                  </a:lnTo>
                  <a:lnTo>
                    <a:pt x="21600" y="21185"/>
                  </a:lnTo>
                  <a:lnTo>
                    <a:pt x="17053" y="21185"/>
                  </a:lnTo>
                  <a:close/>
                  <a:moveTo>
                    <a:pt x="17053" y="9692"/>
                  </a:moveTo>
                  <a:lnTo>
                    <a:pt x="16371" y="9000"/>
                  </a:lnTo>
                  <a:lnTo>
                    <a:pt x="15006" y="8585"/>
                  </a:lnTo>
                  <a:lnTo>
                    <a:pt x="14097" y="8169"/>
                  </a:lnTo>
                  <a:lnTo>
                    <a:pt x="10686" y="8169"/>
                  </a:lnTo>
                  <a:lnTo>
                    <a:pt x="9549" y="8585"/>
                  </a:lnTo>
                  <a:lnTo>
                    <a:pt x="8185" y="9000"/>
                  </a:lnTo>
                  <a:lnTo>
                    <a:pt x="6821" y="9831"/>
                  </a:lnTo>
                  <a:lnTo>
                    <a:pt x="5912" y="10662"/>
                  </a:lnTo>
                  <a:lnTo>
                    <a:pt x="5229" y="11631"/>
                  </a:lnTo>
                  <a:lnTo>
                    <a:pt x="4775" y="12600"/>
                  </a:lnTo>
                  <a:lnTo>
                    <a:pt x="4547" y="13846"/>
                  </a:lnTo>
                  <a:lnTo>
                    <a:pt x="4775" y="15231"/>
                  </a:lnTo>
                  <a:lnTo>
                    <a:pt x="5229" y="16200"/>
                  </a:lnTo>
                  <a:lnTo>
                    <a:pt x="5912" y="17169"/>
                  </a:lnTo>
                  <a:lnTo>
                    <a:pt x="6821" y="18000"/>
                  </a:lnTo>
                  <a:lnTo>
                    <a:pt x="7731" y="18554"/>
                  </a:lnTo>
                  <a:lnTo>
                    <a:pt x="9095" y="18969"/>
                  </a:lnTo>
                  <a:lnTo>
                    <a:pt x="10686" y="19246"/>
                  </a:lnTo>
                  <a:lnTo>
                    <a:pt x="12733" y="19385"/>
                  </a:lnTo>
                  <a:lnTo>
                    <a:pt x="14097" y="19246"/>
                  </a:lnTo>
                  <a:lnTo>
                    <a:pt x="15461" y="18969"/>
                  </a:lnTo>
                  <a:lnTo>
                    <a:pt x="17053" y="18000"/>
                  </a:lnTo>
                  <a:lnTo>
                    <a:pt x="17053" y="9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79712" y="338138"/>
              <a:ext cx="54000" cy="88884"/>
            </a:xfrm>
            <a:custGeom>
              <a:rect b="b" l="l" r="r" t="t"/>
              <a:pathLst>
                <a:path extrusionOk="0" h="21600" w="21600">
                  <a:moveTo>
                    <a:pt x="20958" y="14486"/>
                  </a:moveTo>
                  <a:lnTo>
                    <a:pt x="4277" y="14486"/>
                  </a:lnTo>
                  <a:lnTo>
                    <a:pt x="4491" y="15650"/>
                  </a:lnTo>
                  <a:lnTo>
                    <a:pt x="4919" y="16685"/>
                  </a:lnTo>
                  <a:lnTo>
                    <a:pt x="5560" y="17461"/>
                  </a:lnTo>
                  <a:lnTo>
                    <a:pt x="6416" y="18237"/>
                  </a:lnTo>
                  <a:lnTo>
                    <a:pt x="7699" y="18754"/>
                  </a:lnTo>
                  <a:lnTo>
                    <a:pt x="8982" y="19143"/>
                  </a:lnTo>
                  <a:lnTo>
                    <a:pt x="10051" y="19401"/>
                  </a:lnTo>
                  <a:lnTo>
                    <a:pt x="11762" y="19531"/>
                  </a:lnTo>
                  <a:lnTo>
                    <a:pt x="13259" y="19401"/>
                  </a:lnTo>
                  <a:lnTo>
                    <a:pt x="14756" y="19143"/>
                  </a:lnTo>
                  <a:lnTo>
                    <a:pt x="16253" y="18754"/>
                  </a:lnTo>
                  <a:lnTo>
                    <a:pt x="17537" y="18237"/>
                  </a:lnTo>
                  <a:lnTo>
                    <a:pt x="19461" y="19919"/>
                  </a:lnTo>
                  <a:lnTo>
                    <a:pt x="18178" y="20436"/>
                  </a:lnTo>
                  <a:lnTo>
                    <a:pt x="16253" y="21083"/>
                  </a:lnTo>
                  <a:lnTo>
                    <a:pt x="13901" y="21341"/>
                  </a:lnTo>
                  <a:lnTo>
                    <a:pt x="10693" y="21600"/>
                  </a:lnTo>
                  <a:lnTo>
                    <a:pt x="8554" y="21341"/>
                  </a:lnTo>
                  <a:lnTo>
                    <a:pt x="6630" y="21083"/>
                  </a:lnTo>
                  <a:lnTo>
                    <a:pt x="4919" y="20436"/>
                  </a:lnTo>
                  <a:lnTo>
                    <a:pt x="3422" y="19789"/>
                  </a:lnTo>
                  <a:lnTo>
                    <a:pt x="1711" y="18625"/>
                  </a:lnTo>
                  <a:lnTo>
                    <a:pt x="855" y="17461"/>
                  </a:lnTo>
                  <a:lnTo>
                    <a:pt x="214" y="16038"/>
                  </a:lnTo>
                  <a:lnTo>
                    <a:pt x="0" y="14486"/>
                  </a:lnTo>
                  <a:lnTo>
                    <a:pt x="214" y="12805"/>
                  </a:lnTo>
                  <a:lnTo>
                    <a:pt x="855" y="11382"/>
                  </a:lnTo>
                  <a:lnTo>
                    <a:pt x="1711" y="10089"/>
                  </a:lnTo>
                  <a:lnTo>
                    <a:pt x="3422" y="8925"/>
                  </a:lnTo>
                  <a:lnTo>
                    <a:pt x="5133" y="8019"/>
                  </a:lnTo>
                  <a:lnTo>
                    <a:pt x="6630" y="7372"/>
                  </a:lnTo>
                  <a:lnTo>
                    <a:pt x="8982" y="7114"/>
                  </a:lnTo>
                  <a:lnTo>
                    <a:pt x="13259" y="7114"/>
                  </a:lnTo>
                  <a:lnTo>
                    <a:pt x="15398" y="7372"/>
                  </a:lnTo>
                  <a:lnTo>
                    <a:pt x="17109" y="8019"/>
                  </a:lnTo>
                  <a:lnTo>
                    <a:pt x="18820" y="8795"/>
                  </a:lnTo>
                  <a:lnTo>
                    <a:pt x="19889" y="9442"/>
                  </a:lnTo>
                  <a:lnTo>
                    <a:pt x="21172" y="11770"/>
                  </a:lnTo>
                  <a:lnTo>
                    <a:pt x="21600" y="13063"/>
                  </a:lnTo>
                  <a:lnTo>
                    <a:pt x="21172" y="13710"/>
                  </a:lnTo>
                  <a:lnTo>
                    <a:pt x="20958" y="14486"/>
                  </a:lnTo>
                  <a:close/>
                  <a:moveTo>
                    <a:pt x="11121" y="9054"/>
                  </a:moveTo>
                  <a:lnTo>
                    <a:pt x="9838" y="9054"/>
                  </a:lnTo>
                  <a:lnTo>
                    <a:pt x="8554" y="9313"/>
                  </a:lnTo>
                  <a:lnTo>
                    <a:pt x="7271" y="9701"/>
                  </a:lnTo>
                  <a:lnTo>
                    <a:pt x="5560" y="10735"/>
                  </a:lnTo>
                  <a:lnTo>
                    <a:pt x="5133" y="11382"/>
                  </a:lnTo>
                  <a:lnTo>
                    <a:pt x="4491" y="11899"/>
                  </a:lnTo>
                  <a:lnTo>
                    <a:pt x="4277" y="12675"/>
                  </a:lnTo>
                  <a:lnTo>
                    <a:pt x="17109" y="12675"/>
                  </a:lnTo>
                  <a:lnTo>
                    <a:pt x="17109" y="11899"/>
                  </a:lnTo>
                  <a:lnTo>
                    <a:pt x="16895" y="11382"/>
                  </a:lnTo>
                  <a:lnTo>
                    <a:pt x="16253" y="10735"/>
                  </a:lnTo>
                  <a:lnTo>
                    <a:pt x="15612" y="10218"/>
                  </a:lnTo>
                  <a:lnTo>
                    <a:pt x="14756" y="9701"/>
                  </a:lnTo>
                  <a:lnTo>
                    <a:pt x="13901" y="9313"/>
                  </a:lnTo>
                  <a:lnTo>
                    <a:pt x="12618" y="9054"/>
                  </a:lnTo>
                  <a:lnTo>
                    <a:pt x="11121" y="9054"/>
                  </a:lnTo>
                  <a:close/>
                  <a:moveTo>
                    <a:pt x="18178" y="0"/>
                  </a:moveTo>
                  <a:lnTo>
                    <a:pt x="11762" y="4398"/>
                  </a:lnTo>
                  <a:lnTo>
                    <a:pt x="9196" y="4398"/>
                  </a:lnTo>
                  <a:lnTo>
                    <a:pt x="2780" y="0"/>
                  </a:lnTo>
                  <a:lnTo>
                    <a:pt x="6630" y="0"/>
                  </a:lnTo>
                  <a:lnTo>
                    <a:pt x="10479" y="2587"/>
                  </a:lnTo>
                  <a:lnTo>
                    <a:pt x="14115" y="0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844800" y="344488"/>
              <a:ext cx="19062" cy="82566"/>
            </a:xfrm>
            <a:custGeom>
              <a:rect b="b" l="l" r="r" t="t"/>
              <a:pathLst>
                <a:path extrusionOk="0" h="21600" w="21600">
                  <a:moveTo>
                    <a:pt x="0" y="17031"/>
                  </a:moveTo>
                  <a:lnTo>
                    <a:pt x="0" y="0"/>
                  </a:lnTo>
                  <a:lnTo>
                    <a:pt x="11092" y="0"/>
                  </a:lnTo>
                  <a:lnTo>
                    <a:pt x="11092" y="17169"/>
                  </a:lnTo>
                  <a:lnTo>
                    <a:pt x="12259" y="18000"/>
                  </a:lnTo>
                  <a:lnTo>
                    <a:pt x="14011" y="18415"/>
                  </a:lnTo>
                  <a:lnTo>
                    <a:pt x="17514" y="18969"/>
                  </a:lnTo>
                  <a:lnTo>
                    <a:pt x="21600" y="19246"/>
                  </a:lnTo>
                  <a:lnTo>
                    <a:pt x="21600" y="21600"/>
                  </a:lnTo>
                  <a:lnTo>
                    <a:pt x="16930" y="21323"/>
                  </a:lnTo>
                  <a:lnTo>
                    <a:pt x="11676" y="21185"/>
                  </a:lnTo>
                  <a:lnTo>
                    <a:pt x="8173" y="21046"/>
                  </a:lnTo>
                  <a:lnTo>
                    <a:pt x="4670" y="20354"/>
                  </a:lnTo>
                  <a:lnTo>
                    <a:pt x="2335" y="19800"/>
                  </a:lnTo>
                  <a:lnTo>
                    <a:pt x="584" y="18969"/>
                  </a:lnTo>
                  <a:lnTo>
                    <a:pt x="0" y="18000"/>
                  </a:lnTo>
                  <a:lnTo>
                    <a:pt x="0" y="17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871787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496" y="19778"/>
                  </a:moveTo>
                  <a:lnTo>
                    <a:pt x="12209" y="21080"/>
                  </a:lnTo>
                  <a:lnTo>
                    <a:pt x="9861" y="21340"/>
                  </a:lnTo>
                  <a:lnTo>
                    <a:pt x="7043" y="21600"/>
                  </a:lnTo>
                  <a:lnTo>
                    <a:pt x="5870" y="21340"/>
                  </a:lnTo>
                  <a:lnTo>
                    <a:pt x="4461" y="21210"/>
                  </a:lnTo>
                  <a:lnTo>
                    <a:pt x="3052" y="20819"/>
                  </a:lnTo>
                  <a:lnTo>
                    <a:pt x="2113" y="20299"/>
                  </a:lnTo>
                  <a:lnTo>
                    <a:pt x="939" y="19778"/>
                  </a:lnTo>
                  <a:lnTo>
                    <a:pt x="0" y="18217"/>
                  </a:lnTo>
                  <a:lnTo>
                    <a:pt x="0" y="16395"/>
                  </a:lnTo>
                  <a:lnTo>
                    <a:pt x="704" y="15354"/>
                  </a:lnTo>
                  <a:lnTo>
                    <a:pt x="1643" y="14443"/>
                  </a:lnTo>
                  <a:lnTo>
                    <a:pt x="3522" y="13663"/>
                  </a:lnTo>
                  <a:lnTo>
                    <a:pt x="5165" y="13012"/>
                  </a:lnTo>
                  <a:lnTo>
                    <a:pt x="7043" y="12622"/>
                  </a:lnTo>
                  <a:lnTo>
                    <a:pt x="9626" y="12361"/>
                  </a:lnTo>
                  <a:lnTo>
                    <a:pt x="11974" y="12231"/>
                  </a:lnTo>
                  <a:lnTo>
                    <a:pt x="13617" y="12231"/>
                  </a:lnTo>
                  <a:lnTo>
                    <a:pt x="15261" y="12622"/>
                  </a:lnTo>
                  <a:lnTo>
                    <a:pt x="15026" y="11841"/>
                  </a:lnTo>
                  <a:lnTo>
                    <a:pt x="15026" y="11060"/>
                  </a:lnTo>
                  <a:lnTo>
                    <a:pt x="14322" y="10540"/>
                  </a:lnTo>
                  <a:lnTo>
                    <a:pt x="13852" y="10019"/>
                  </a:lnTo>
                  <a:lnTo>
                    <a:pt x="12913" y="9629"/>
                  </a:lnTo>
                  <a:lnTo>
                    <a:pt x="12209" y="9369"/>
                  </a:lnTo>
                  <a:lnTo>
                    <a:pt x="10800" y="9239"/>
                  </a:lnTo>
                  <a:lnTo>
                    <a:pt x="7513" y="9239"/>
                  </a:lnTo>
                  <a:lnTo>
                    <a:pt x="5870" y="9369"/>
                  </a:lnTo>
                  <a:lnTo>
                    <a:pt x="4461" y="9759"/>
                  </a:lnTo>
                  <a:lnTo>
                    <a:pt x="3052" y="10410"/>
                  </a:lnTo>
                  <a:lnTo>
                    <a:pt x="939" y="8328"/>
                  </a:lnTo>
                  <a:lnTo>
                    <a:pt x="2817" y="7677"/>
                  </a:lnTo>
                  <a:lnTo>
                    <a:pt x="4696" y="7287"/>
                  </a:lnTo>
                  <a:lnTo>
                    <a:pt x="7043" y="7027"/>
                  </a:lnTo>
                  <a:lnTo>
                    <a:pt x="11504" y="7027"/>
                  </a:lnTo>
                  <a:lnTo>
                    <a:pt x="13852" y="7157"/>
                  </a:lnTo>
                  <a:lnTo>
                    <a:pt x="15496" y="7677"/>
                  </a:lnTo>
                  <a:lnTo>
                    <a:pt x="17374" y="8328"/>
                  </a:lnTo>
                  <a:lnTo>
                    <a:pt x="18313" y="8978"/>
                  </a:lnTo>
                  <a:lnTo>
                    <a:pt x="19722" y="11320"/>
                  </a:lnTo>
                  <a:lnTo>
                    <a:pt x="19722" y="18607"/>
                  </a:lnTo>
                  <a:lnTo>
                    <a:pt x="20426" y="19388"/>
                  </a:lnTo>
                  <a:lnTo>
                    <a:pt x="2066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252" y="21340"/>
                  </a:lnTo>
                  <a:lnTo>
                    <a:pt x="17609" y="21080"/>
                  </a:lnTo>
                  <a:lnTo>
                    <a:pt x="16200" y="20429"/>
                  </a:lnTo>
                  <a:lnTo>
                    <a:pt x="15496" y="19778"/>
                  </a:lnTo>
                  <a:close/>
                  <a:moveTo>
                    <a:pt x="15261" y="14313"/>
                  </a:moveTo>
                  <a:lnTo>
                    <a:pt x="13148" y="14053"/>
                  </a:lnTo>
                  <a:lnTo>
                    <a:pt x="10565" y="14053"/>
                  </a:lnTo>
                  <a:lnTo>
                    <a:pt x="9157" y="14313"/>
                  </a:lnTo>
                  <a:lnTo>
                    <a:pt x="7748" y="14704"/>
                  </a:lnTo>
                  <a:lnTo>
                    <a:pt x="6574" y="15094"/>
                  </a:lnTo>
                  <a:lnTo>
                    <a:pt x="4461" y="16655"/>
                  </a:lnTo>
                  <a:lnTo>
                    <a:pt x="4461" y="17827"/>
                  </a:lnTo>
                  <a:lnTo>
                    <a:pt x="4696" y="18347"/>
                  </a:lnTo>
                  <a:lnTo>
                    <a:pt x="5165" y="18737"/>
                  </a:lnTo>
                  <a:lnTo>
                    <a:pt x="5400" y="18998"/>
                  </a:lnTo>
                  <a:lnTo>
                    <a:pt x="7043" y="19388"/>
                  </a:lnTo>
                  <a:lnTo>
                    <a:pt x="9157" y="19518"/>
                  </a:lnTo>
                  <a:lnTo>
                    <a:pt x="10800" y="19518"/>
                  </a:lnTo>
                  <a:lnTo>
                    <a:pt x="12209" y="19128"/>
                  </a:lnTo>
                  <a:lnTo>
                    <a:pt x="13852" y="18607"/>
                  </a:lnTo>
                  <a:lnTo>
                    <a:pt x="15261" y="17827"/>
                  </a:lnTo>
                  <a:lnTo>
                    <a:pt x="15261" y="14313"/>
                  </a:lnTo>
                  <a:close/>
                  <a:moveTo>
                    <a:pt x="16200" y="0"/>
                  </a:moveTo>
                  <a:lnTo>
                    <a:pt x="10800" y="4294"/>
                  </a:lnTo>
                  <a:lnTo>
                    <a:pt x="7513" y="4294"/>
                  </a:lnTo>
                  <a:lnTo>
                    <a:pt x="11504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925762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016" y="21600"/>
                  </a:moveTo>
                  <a:lnTo>
                    <a:pt x="9936" y="21600"/>
                  </a:lnTo>
                  <a:lnTo>
                    <a:pt x="0" y="0"/>
                  </a:lnTo>
                  <a:lnTo>
                    <a:pt x="4320" y="0"/>
                  </a:lnTo>
                  <a:lnTo>
                    <a:pt x="10584" y="14789"/>
                  </a:lnTo>
                  <a:lnTo>
                    <a:pt x="16848" y="0"/>
                  </a:lnTo>
                  <a:lnTo>
                    <a:pt x="21600" y="0"/>
                  </a:lnTo>
                  <a:lnTo>
                    <a:pt x="1101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2982912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794" y="19778"/>
                  </a:moveTo>
                  <a:lnTo>
                    <a:pt x="12077" y="21080"/>
                  </a:lnTo>
                  <a:lnTo>
                    <a:pt x="9987" y="21340"/>
                  </a:lnTo>
                  <a:lnTo>
                    <a:pt x="7200" y="21600"/>
                  </a:lnTo>
                  <a:lnTo>
                    <a:pt x="6039" y="21340"/>
                  </a:lnTo>
                  <a:lnTo>
                    <a:pt x="4645" y="21210"/>
                  </a:lnTo>
                  <a:lnTo>
                    <a:pt x="3252" y="20819"/>
                  </a:lnTo>
                  <a:lnTo>
                    <a:pt x="1394" y="19778"/>
                  </a:lnTo>
                  <a:lnTo>
                    <a:pt x="697" y="18998"/>
                  </a:lnTo>
                  <a:lnTo>
                    <a:pt x="232" y="18217"/>
                  </a:lnTo>
                  <a:lnTo>
                    <a:pt x="0" y="17306"/>
                  </a:lnTo>
                  <a:lnTo>
                    <a:pt x="232" y="16395"/>
                  </a:lnTo>
                  <a:lnTo>
                    <a:pt x="929" y="15354"/>
                  </a:lnTo>
                  <a:lnTo>
                    <a:pt x="1858" y="14443"/>
                  </a:lnTo>
                  <a:lnTo>
                    <a:pt x="3252" y="13663"/>
                  </a:lnTo>
                  <a:lnTo>
                    <a:pt x="5342" y="13012"/>
                  </a:lnTo>
                  <a:lnTo>
                    <a:pt x="7200" y="12622"/>
                  </a:lnTo>
                  <a:lnTo>
                    <a:pt x="9290" y="12361"/>
                  </a:lnTo>
                  <a:lnTo>
                    <a:pt x="12077" y="12231"/>
                  </a:lnTo>
                  <a:lnTo>
                    <a:pt x="13239" y="12231"/>
                  </a:lnTo>
                  <a:lnTo>
                    <a:pt x="15097" y="12622"/>
                  </a:lnTo>
                  <a:lnTo>
                    <a:pt x="15097" y="11841"/>
                  </a:lnTo>
                  <a:lnTo>
                    <a:pt x="14632" y="11060"/>
                  </a:lnTo>
                  <a:lnTo>
                    <a:pt x="14400" y="10540"/>
                  </a:lnTo>
                  <a:lnTo>
                    <a:pt x="13703" y="10019"/>
                  </a:lnTo>
                  <a:lnTo>
                    <a:pt x="13006" y="9629"/>
                  </a:lnTo>
                  <a:lnTo>
                    <a:pt x="12077" y="9369"/>
                  </a:lnTo>
                  <a:lnTo>
                    <a:pt x="10916" y="9239"/>
                  </a:lnTo>
                  <a:lnTo>
                    <a:pt x="7665" y="9239"/>
                  </a:lnTo>
                  <a:lnTo>
                    <a:pt x="6039" y="9369"/>
                  </a:lnTo>
                  <a:lnTo>
                    <a:pt x="4413" y="9759"/>
                  </a:lnTo>
                  <a:lnTo>
                    <a:pt x="3252" y="10410"/>
                  </a:lnTo>
                  <a:lnTo>
                    <a:pt x="1394" y="8328"/>
                  </a:lnTo>
                  <a:lnTo>
                    <a:pt x="3019" y="7677"/>
                  </a:lnTo>
                  <a:lnTo>
                    <a:pt x="4877" y="7287"/>
                  </a:lnTo>
                  <a:lnTo>
                    <a:pt x="6968" y="7027"/>
                  </a:lnTo>
                  <a:lnTo>
                    <a:pt x="11613" y="7027"/>
                  </a:lnTo>
                  <a:lnTo>
                    <a:pt x="13935" y="7157"/>
                  </a:lnTo>
                  <a:lnTo>
                    <a:pt x="15794" y="7677"/>
                  </a:lnTo>
                  <a:lnTo>
                    <a:pt x="16955" y="8328"/>
                  </a:lnTo>
                  <a:lnTo>
                    <a:pt x="18348" y="8978"/>
                  </a:lnTo>
                  <a:lnTo>
                    <a:pt x="19045" y="10149"/>
                  </a:lnTo>
                  <a:lnTo>
                    <a:pt x="19277" y="11320"/>
                  </a:lnTo>
                  <a:lnTo>
                    <a:pt x="19742" y="12752"/>
                  </a:lnTo>
                  <a:lnTo>
                    <a:pt x="19742" y="18607"/>
                  </a:lnTo>
                  <a:lnTo>
                    <a:pt x="19974" y="19388"/>
                  </a:lnTo>
                  <a:lnTo>
                    <a:pt x="2067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045" y="21340"/>
                  </a:lnTo>
                  <a:lnTo>
                    <a:pt x="17419" y="21080"/>
                  </a:lnTo>
                  <a:lnTo>
                    <a:pt x="16258" y="20429"/>
                  </a:lnTo>
                  <a:lnTo>
                    <a:pt x="15794" y="19778"/>
                  </a:lnTo>
                  <a:close/>
                  <a:moveTo>
                    <a:pt x="15097" y="14313"/>
                  </a:moveTo>
                  <a:lnTo>
                    <a:pt x="13239" y="14053"/>
                  </a:lnTo>
                  <a:lnTo>
                    <a:pt x="10684" y="14053"/>
                  </a:lnTo>
                  <a:lnTo>
                    <a:pt x="9058" y="14313"/>
                  </a:lnTo>
                  <a:lnTo>
                    <a:pt x="7665" y="14704"/>
                  </a:lnTo>
                  <a:lnTo>
                    <a:pt x="6735" y="15094"/>
                  </a:lnTo>
                  <a:lnTo>
                    <a:pt x="5574" y="15614"/>
                  </a:lnTo>
                  <a:lnTo>
                    <a:pt x="4877" y="16135"/>
                  </a:lnTo>
                  <a:lnTo>
                    <a:pt x="4645" y="16655"/>
                  </a:lnTo>
                  <a:lnTo>
                    <a:pt x="4645" y="18347"/>
                  </a:lnTo>
                  <a:lnTo>
                    <a:pt x="4877" y="18737"/>
                  </a:lnTo>
                  <a:lnTo>
                    <a:pt x="5574" y="18998"/>
                  </a:lnTo>
                  <a:lnTo>
                    <a:pt x="6968" y="19388"/>
                  </a:lnTo>
                  <a:lnTo>
                    <a:pt x="9058" y="19518"/>
                  </a:lnTo>
                  <a:lnTo>
                    <a:pt x="10684" y="19518"/>
                  </a:lnTo>
                  <a:lnTo>
                    <a:pt x="12310" y="19128"/>
                  </a:lnTo>
                  <a:lnTo>
                    <a:pt x="13703" y="18607"/>
                  </a:lnTo>
                  <a:lnTo>
                    <a:pt x="15097" y="17827"/>
                  </a:lnTo>
                  <a:lnTo>
                    <a:pt x="15097" y="14313"/>
                  </a:lnTo>
                  <a:close/>
                  <a:moveTo>
                    <a:pt x="16026" y="0"/>
                  </a:moveTo>
                  <a:lnTo>
                    <a:pt x="10684" y="4294"/>
                  </a:lnTo>
                  <a:lnTo>
                    <a:pt x="7665" y="4294"/>
                  </a:lnTo>
                  <a:lnTo>
                    <a:pt x="11381" y="0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043237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577" y="21600"/>
                  </a:moveTo>
                  <a:lnTo>
                    <a:pt x="16577" y="7530"/>
                  </a:lnTo>
                  <a:lnTo>
                    <a:pt x="16326" y="6143"/>
                  </a:lnTo>
                  <a:lnTo>
                    <a:pt x="15823" y="5350"/>
                  </a:lnTo>
                  <a:lnTo>
                    <a:pt x="15572" y="4558"/>
                  </a:lnTo>
                  <a:lnTo>
                    <a:pt x="14819" y="3963"/>
                  </a:lnTo>
                  <a:lnTo>
                    <a:pt x="13563" y="3369"/>
                  </a:lnTo>
                  <a:lnTo>
                    <a:pt x="12307" y="2972"/>
                  </a:lnTo>
                  <a:lnTo>
                    <a:pt x="10800" y="2972"/>
                  </a:lnTo>
                  <a:lnTo>
                    <a:pt x="9293" y="3369"/>
                  </a:lnTo>
                  <a:lnTo>
                    <a:pt x="7535" y="3963"/>
                  </a:lnTo>
                  <a:lnTo>
                    <a:pt x="5777" y="4756"/>
                  </a:lnTo>
                  <a:lnTo>
                    <a:pt x="4521" y="5549"/>
                  </a:lnTo>
                  <a:lnTo>
                    <a:pt x="4521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265" y="198"/>
                  </a:lnTo>
                  <a:lnTo>
                    <a:pt x="4521" y="2972"/>
                  </a:lnTo>
                  <a:lnTo>
                    <a:pt x="6028" y="1585"/>
                  </a:lnTo>
                  <a:lnTo>
                    <a:pt x="7786" y="396"/>
                  </a:lnTo>
                  <a:lnTo>
                    <a:pt x="10047" y="0"/>
                  </a:lnTo>
                  <a:lnTo>
                    <a:pt x="14819" y="0"/>
                  </a:lnTo>
                  <a:lnTo>
                    <a:pt x="16577" y="396"/>
                  </a:lnTo>
                  <a:lnTo>
                    <a:pt x="18084" y="991"/>
                  </a:lnTo>
                  <a:lnTo>
                    <a:pt x="20093" y="2972"/>
                  </a:lnTo>
                  <a:lnTo>
                    <a:pt x="20847" y="4756"/>
                  </a:lnTo>
                  <a:lnTo>
                    <a:pt x="21349" y="6539"/>
                  </a:lnTo>
                  <a:lnTo>
                    <a:pt x="21600" y="8521"/>
                  </a:lnTo>
                  <a:lnTo>
                    <a:pt x="21600" y="21600"/>
                  </a:lnTo>
                  <a:lnTo>
                    <a:pt x="1657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098800" y="339725"/>
              <a:ext cx="23814" cy="85752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6435" y="7288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73"/>
                  </a:lnTo>
                  <a:lnTo>
                    <a:pt x="4226" y="4373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2700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172" y="11186"/>
                  </a:moveTo>
                  <a:lnTo>
                    <a:pt x="4491" y="11186"/>
                  </a:lnTo>
                  <a:lnTo>
                    <a:pt x="4491" y="13114"/>
                  </a:lnTo>
                  <a:lnTo>
                    <a:pt x="4919" y="14464"/>
                  </a:lnTo>
                  <a:lnTo>
                    <a:pt x="5774" y="15814"/>
                  </a:lnTo>
                  <a:lnTo>
                    <a:pt x="6630" y="16971"/>
                  </a:lnTo>
                  <a:lnTo>
                    <a:pt x="8768" y="18129"/>
                  </a:lnTo>
                  <a:lnTo>
                    <a:pt x="10051" y="18707"/>
                  </a:lnTo>
                  <a:lnTo>
                    <a:pt x="13473" y="18707"/>
                  </a:lnTo>
                  <a:lnTo>
                    <a:pt x="14970" y="18129"/>
                  </a:lnTo>
                  <a:lnTo>
                    <a:pt x="16253" y="17550"/>
                  </a:lnTo>
                  <a:lnTo>
                    <a:pt x="17537" y="16586"/>
                  </a:lnTo>
                  <a:lnTo>
                    <a:pt x="19248" y="19479"/>
                  </a:lnTo>
                  <a:lnTo>
                    <a:pt x="18178" y="20250"/>
                  </a:lnTo>
                  <a:lnTo>
                    <a:pt x="16467" y="20829"/>
                  </a:lnTo>
                  <a:lnTo>
                    <a:pt x="13687" y="21407"/>
                  </a:lnTo>
                  <a:lnTo>
                    <a:pt x="11121" y="21600"/>
                  </a:lnTo>
                  <a:lnTo>
                    <a:pt x="8768" y="21600"/>
                  </a:lnTo>
                  <a:lnTo>
                    <a:pt x="7057" y="21021"/>
                  </a:lnTo>
                  <a:lnTo>
                    <a:pt x="5133" y="20250"/>
                  </a:lnTo>
                  <a:lnTo>
                    <a:pt x="3636" y="19093"/>
                  </a:lnTo>
                  <a:lnTo>
                    <a:pt x="2139" y="17550"/>
                  </a:lnTo>
                  <a:lnTo>
                    <a:pt x="855" y="15621"/>
                  </a:lnTo>
                  <a:lnTo>
                    <a:pt x="214" y="13693"/>
                  </a:lnTo>
                  <a:lnTo>
                    <a:pt x="0" y="11186"/>
                  </a:lnTo>
                  <a:lnTo>
                    <a:pt x="214" y="8679"/>
                  </a:lnTo>
                  <a:lnTo>
                    <a:pt x="855" y="6364"/>
                  </a:lnTo>
                  <a:lnTo>
                    <a:pt x="2139" y="4436"/>
                  </a:lnTo>
                  <a:lnTo>
                    <a:pt x="3636" y="2700"/>
                  </a:lnTo>
                  <a:lnTo>
                    <a:pt x="5133" y="1736"/>
                  </a:lnTo>
                  <a:lnTo>
                    <a:pt x="7057" y="771"/>
                  </a:lnTo>
                  <a:lnTo>
                    <a:pt x="8768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398" y="579"/>
                  </a:lnTo>
                  <a:lnTo>
                    <a:pt x="17109" y="1350"/>
                  </a:lnTo>
                  <a:lnTo>
                    <a:pt x="18820" y="2507"/>
                  </a:lnTo>
                  <a:lnTo>
                    <a:pt x="20958" y="5207"/>
                  </a:lnTo>
                  <a:lnTo>
                    <a:pt x="21172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172" y="11186"/>
                  </a:lnTo>
                  <a:close/>
                  <a:moveTo>
                    <a:pt x="11121" y="3086"/>
                  </a:moveTo>
                  <a:lnTo>
                    <a:pt x="9838" y="3279"/>
                  </a:lnTo>
                  <a:lnTo>
                    <a:pt x="8554" y="3664"/>
                  </a:lnTo>
                  <a:lnTo>
                    <a:pt x="7699" y="4243"/>
                  </a:lnTo>
                  <a:lnTo>
                    <a:pt x="6416" y="4821"/>
                  </a:lnTo>
                  <a:lnTo>
                    <a:pt x="5133" y="6364"/>
                  </a:lnTo>
                  <a:lnTo>
                    <a:pt x="4919" y="7521"/>
                  </a:lnTo>
                  <a:lnTo>
                    <a:pt x="4491" y="8679"/>
                  </a:lnTo>
                  <a:lnTo>
                    <a:pt x="17537" y="8679"/>
                  </a:lnTo>
                  <a:lnTo>
                    <a:pt x="17109" y="7521"/>
                  </a:lnTo>
                  <a:lnTo>
                    <a:pt x="16895" y="6364"/>
                  </a:lnTo>
                  <a:lnTo>
                    <a:pt x="16040" y="4821"/>
                  </a:lnTo>
                  <a:lnTo>
                    <a:pt x="14970" y="4243"/>
                  </a:lnTo>
                  <a:lnTo>
                    <a:pt x="13687" y="3664"/>
                  </a:lnTo>
                  <a:lnTo>
                    <a:pt x="12618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Obrázek"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95" y="459634"/>
            <a:ext cx="2395553" cy="34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424" y="148123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 showMasterSp="0">
  <p:cSld name="konec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 type="tx">
  <p:cSld name="TITLE_AND_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1pPr>
            <a:lvl2pPr lv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2pPr>
            <a:lvl3pPr lvl="2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3pPr>
            <a:lvl4pPr lvl="3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4pPr>
            <a:lvl5pPr lvl="4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Úvodní snímek" showMasterSp="0">
  <p:cSld name="1_Úvodní sníme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9" name="Google Shape;17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0" name="Google Shape;1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568904" y="-1"/>
            <a:ext cx="351600" cy="810000"/>
          </a:xfrm>
          <a:prstGeom prst="rect">
            <a:avLst/>
          </a:prstGeom>
          <a:solidFill>
            <a:srgbClr val="F3B22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app.sli.do/event/jKJzwwERpPsSLJP1UxprJ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/>
        </p:nvSpPr>
        <p:spPr>
          <a:xfrm>
            <a:off x="6048650" y="4051575"/>
            <a:ext cx="275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Lektor: Nela Mátlová</a:t>
            </a:r>
            <a:b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Moderátor: Anna Stromšíková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/>
          <p:nvPr>
            <p:ph idx="4294967295" type="body"/>
          </p:nvPr>
        </p:nvSpPr>
        <p:spPr>
          <a:xfrm>
            <a:off x="623605" y="668191"/>
            <a:ext cx="3826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Děkuji za pozornost.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Nela Mátlová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/>
          <p:nvPr/>
        </p:nvSpPr>
        <p:spPr>
          <a:xfrm>
            <a:off x="148725" y="1504700"/>
            <a:ext cx="43905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Dotazy pokládejte →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#UN147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b69998d76a_0_0"/>
          <p:cNvSpPr txBox="1"/>
          <p:nvPr/>
        </p:nvSpPr>
        <p:spPr>
          <a:xfrm>
            <a:off x="344075" y="1016975"/>
            <a:ext cx="3721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" sz="1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kontakt:  </a:t>
            </a:r>
            <a:endParaRPr b="0" i="0" sz="1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4" name="Google Shape;234;g1b69998d76a_0_0"/>
          <p:cNvSpPr txBox="1"/>
          <p:nvPr/>
        </p:nvSpPr>
        <p:spPr>
          <a:xfrm>
            <a:off x="243275" y="1805175"/>
            <a:ext cx="3923100" cy="2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www.nelamatlova.cz</a:t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nela.matlova@seznam.cz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724274868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FB: Nela Mátlová - lektorka, koučka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1" i="0" sz="15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5" name="Google Shape;235;g1b69998d76a_0_0"/>
          <p:cNvSpPr txBox="1"/>
          <p:nvPr/>
        </p:nvSpPr>
        <p:spPr>
          <a:xfrm>
            <a:off x="157775" y="299775"/>
            <a:ext cx="40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cs" sz="3200">
                <a:solidFill>
                  <a:srgbClr val="1155CC"/>
                </a:solidFill>
                <a:latin typeface="Mukta Mahee"/>
                <a:ea typeface="Mukta Mahee"/>
                <a:cs typeface="Mukta Mahee"/>
                <a:sym typeface="Mukta Mahee"/>
              </a:rPr>
              <a:t>Nela Mátlová</a:t>
            </a:r>
            <a:endParaRPr b="1" i="0" sz="3200" u="none" cap="none" strike="noStrike">
              <a:solidFill>
                <a:srgbClr val="1155CC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6" name="Google Shape;236;g1b69998d76a_0_0"/>
          <p:cNvSpPr txBox="1"/>
          <p:nvPr/>
        </p:nvSpPr>
        <p:spPr>
          <a:xfrm>
            <a:off x="5329400" y="681675"/>
            <a:ext cx="286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1b69998d76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100" y="1134375"/>
            <a:ext cx="3842376" cy="256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" sz="2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Nadpis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833300" y="1221225"/>
            <a:ext cx="683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cs" sz="19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19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s" sz="44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cs" sz="42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Nadpis</a:t>
            </a:r>
            <a:endParaRPr b="1" i="0" sz="42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54" name="Google Shape;254;p6"/>
          <p:cNvSpPr txBox="1"/>
          <p:nvPr/>
        </p:nvSpPr>
        <p:spPr>
          <a:xfrm>
            <a:off x="319225" y="201075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" sz="21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21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s" sz="4400" u="none" cap="none" strike="noStrike">
                <a:solidFill>
                  <a:srgbClr val="000000"/>
                </a:solidFill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b="0" i="0" sz="4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 txBox="1"/>
          <p:nvPr/>
        </p:nvSpPr>
        <p:spPr>
          <a:xfrm>
            <a:off x="258825" y="1777350"/>
            <a:ext cx="40452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Pojďme</a:t>
            </a:r>
            <a:b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 dotazy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#UN147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149efb505a_1_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149efb505a_1_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g2149efb505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