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77" r:id="rId3"/>
    <p:sldMasterId id="2147483778" r:id="rId4"/>
    <p:sldMasterId id="2147483779" r:id="rId5"/>
    <p:sldMasterId id="2147483780" r:id="rId6"/>
    <p:sldMasterId id="214748378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y="5143500" cx="9144000"/>
  <p:notesSz cx="6858000" cy="9144000"/>
  <p:embeddedFontLst>
    <p:embeddedFont>
      <p:font typeface="Roboto Mono Medium"/>
      <p:regular r:id="rId22"/>
      <p:bold r:id="rId23"/>
      <p:italic r:id="rId24"/>
      <p:boldItalic r:id="rId25"/>
    </p:embeddedFont>
    <p:embeddedFont>
      <p:font typeface="Concert One"/>
      <p:regular r:id="rId26"/>
    </p:embeddedFont>
    <p:embeddedFont>
      <p:font typeface="Coming Soon"/>
      <p:regular r:id="rId27"/>
    </p:embeddedFont>
    <p:embeddedFont>
      <p:font typeface="Roboto Mono"/>
      <p:regular r:id="rId28"/>
      <p:bold r:id="rId29"/>
      <p:italic r:id="rId30"/>
      <p:boldItalic r:id="rId31"/>
    </p:embeddedFont>
    <p:embeddedFont>
      <p:font typeface="Questrial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ConcertOne-regular.fntdata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1" Type="http://schemas.openxmlformats.org/officeDocument/2006/relationships/slide" Target="slides/slide13.xml"/><Relationship Id="rId3" Type="http://schemas.openxmlformats.org/officeDocument/2006/relationships/slideMaster" Target="slideMasters/slideMaster1.xml"/><Relationship Id="rId34" Type="http://schemas.openxmlformats.org/officeDocument/2006/relationships/customXml" Target="../customXml/item2.xml"/><Relationship Id="rId25" Type="http://schemas.openxmlformats.org/officeDocument/2006/relationships/font" Target="fonts/RobotoMonoMedium-boldItalic.fntdata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customXml" Target="../customXml/item1.xml"/><Relationship Id="rId20" Type="http://schemas.openxmlformats.org/officeDocument/2006/relationships/slide" Target="slides/slide12.xml"/><Relationship Id="rId2" Type="http://schemas.openxmlformats.org/officeDocument/2006/relationships/presProps" Target="presProps.xml"/><Relationship Id="rId29" Type="http://schemas.openxmlformats.org/officeDocument/2006/relationships/font" Target="fonts/RobotoMono-bold.fntdata"/><Relationship Id="rId16" Type="http://schemas.openxmlformats.org/officeDocument/2006/relationships/slide" Target="slides/slide8.xml"/><Relationship Id="rId24" Type="http://schemas.openxmlformats.org/officeDocument/2006/relationships/font" Target="fonts/RobotoMonoMedium-italic.fntdata"/><Relationship Id="rId1" Type="http://schemas.openxmlformats.org/officeDocument/2006/relationships/theme" Target="theme/theme5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3.xml"/><Relationship Id="rId32" Type="http://schemas.openxmlformats.org/officeDocument/2006/relationships/font" Target="fonts/Questrial-regular.fntdata"/><Relationship Id="rId23" Type="http://schemas.openxmlformats.org/officeDocument/2006/relationships/font" Target="fonts/RobotoMonoMedium-bold.fntdata"/><Relationship Id="rId28" Type="http://schemas.openxmlformats.org/officeDocument/2006/relationships/font" Target="fonts/RobotoMono-regular.fntdata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31" Type="http://schemas.openxmlformats.org/officeDocument/2006/relationships/font" Target="fonts/RobotoMono-boldItalic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22" Type="http://schemas.openxmlformats.org/officeDocument/2006/relationships/font" Target="fonts/RobotoMonoMedium-regular.fnt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27" Type="http://schemas.openxmlformats.org/officeDocument/2006/relationships/font" Target="fonts/ComingSoon-regular.fntdata"/><Relationship Id="rId30" Type="http://schemas.openxmlformats.org/officeDocument/2006/relationships/font" Target="fonts/RobotoMono-italic.fntdata"/><Relationship Id="rId14" Type="http://schemas.openxmlformats.org/officeDocument/2006/relationships/slide" Target="slides/slide6.xml"/><Relationship Id="rId35" Type="http://schemas.openxmlformats.org/officeDocument/2006/relationships/customXml" Target="../customXml/item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1fad1ade5e5_0_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1fad1ade5e5_0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1fad1ade5e5_0_9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1fad1ade5e5_0_9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104ad1e0cd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104ad1e0cd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1fad1ade5e5_0_1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1fad1ade5e5_0_1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777e314435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777e314435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8506521a88_4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8506521a88_4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10b10b273f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10b10b273f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1fad1ade5e5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1fad1ade5e5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104ad1e0cd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104ad1e0cd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10b10b273f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10b10b273f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10b10b273f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10b10b273f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10b10b273f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10b10b273f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6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hyperlink" Target="http://bit.ly/2Tynxth" TargetMode="External"/><Relationship Id="rId6" Type="http://schemas.openxmlformats.org/officeDocument/2006/relationships/hyperlink" Target="http://bit.ly/2TyoMsr" TargetMode="External"/><Relationship Id="rId7" Type="http://schemas.openxmlformats.org/officeDocument/2006/relationships/hyperlink" Target="http://bit.ly/2TtBDfr" TargetMode="Externa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hyperlink" Target="http://bit.ly/2Tynxth" TargetMode="External"/><Relationship Id="rId6" Type="http://schemas.openxmlformats.org/officeDocument/2006/relationships/hyperlink" Target="http://bit.ly/2TyoMsr" TargetMode="External"/><Relationship Id="rId7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hyperlink" Target="http://bit.ly/2Tynxth" TargetMode="External"/><Relationship Id="rId6" Type="http://schemas.openxmlformats.org/officeDocument/2006/relationships/hyperlink" Target="http://bit.ly/2TyoMsr" TargetMode="External"/><Relationship Id="rId7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6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hyperlink" Target="http://bit.ly/2Tynxth" TargetMode="External"/><Relationship Id="rId6" Type="http://schemas.openxmlformats.org/officeDocument/2006/relationships/hyperlink" Target="http://bit.ly/2TyoMsr" TargetMode="External"/><Relationship Id="rId7" Type="http://schemas.openxmlformats.org/officeDocument/2006/relationships/hyperlink" Target="http://bit.ly/2TtBDfr" TargetMode="Externa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6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hyperlink" Target="http://bit.ly/2Tynxth" TargetMode="External"/><Relationship Id="rId6" Type="http://schemas.openxmlformats.org/officeDocument/2006/relationships/hyperlink" Target="http://bit.ly/2TyoMsr" TargetMode="External"/><Relationship Id="rId7" Type="http://schemas.openxmlformats.org/officeDocument/2006/relationships/hyperlink" Target="http://bit.ly/2TtBDfr" TargetMode="Externa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 l="0" r="0" t="0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b="6838" l="0" r="1545" t="0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300000" dist="1905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b="18300" l="0" r="8892" t="16734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b="18300" l="0" r="8892" t="16734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 l="0" r="0" t="0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42900" lvl="1" marL="9144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APTION_ONLY_1_1"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p104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SECTION_TITLE_AND_DESCRIPTION_1_1_3_1"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105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BIG_NUMBER_1_1_2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p106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106"/>
          <p:cNvPicPr preferRelativeResize="0"/>
          <p:nvPr/>
        </p:nvPicPr>
        <p:blipFill rotWithShape="1">
          <a:blip r:embed="rId3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1">
  <p:cSld name="CUSTOM_9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07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1" name="Google Shape;681;p107"/>
          <p:cNvSpPr/>
          <p:nvPr/>
        </p:nvSpPr>
        <p:spPr>
          <a:xfrm rot="5400000">
            <a:off x="6966230" y="2922524"/>
            <a:ext cx="652395" cy="4018096"/>
          </a:xfrm>
          <a:custGeom>
            <a:rect b="b" l="l" r="r" t="t"/>
            <a:pathLst>
              <a:path extrusionOk="0" h="104829" w="1860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107"/>
          <p:cNvSpPr/>
          <p:nvPr/>
        </p:nvSpPr>
        <p:spPr>
          <a:xfrm rot="-5400000">
            <a:off x="-502916" y="4196210"/>
            <a:ext cx="1489098" cy="634019"/>
          </a:xfrm>
          <a:custGeom>
            <a:rect b="b" l="l" r="r" t="t"/>
            <a:pathLst>
              <a:path extrusionOk="0" h="7242" w="1701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107"/>
          <p:cNvSpPr/>
          <p:nvPr/>
        </p:nvSpPr>
        <p:spPr>
          <a:xfrm flipH="1" rot="2469294">
            <a:off x="316113" y="3751333"/>
            <a:ext cx="117371" cy="117413"/>
          </a:xfrm>
          <a:custGeom>
            <a:rect b="b" l="l" r="r" t="t"/>
            <a:pathLst>
              <a:path extrusionOk="0" h="2846" w="2845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107"/>
          <p:cNvSpPr/>
          <p:nvPr/>
        </p:nvSpPr>
        <p:spPr>
          <a:xfrm flipH="1" rot="2469228">
            <a:off x="411412" y="3600961"/>
            <a:ext cx="89522" cy="89553"/>
          </a:xfrm>
          <a:custGeom>
            <a:rect b="b" l="l" r="r" t="t"/>
            <a:pathLst>
              <a:path extrusionOk="0" h="2846" w="2845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107"/>
          <p:cNvSpPr/>
          <p:nvPr/>
        </p:nvSpPr>
        <p:spPr>
          <a:xfrm flipH="1" rot="2469331">
            <a:off x="6213156" y="4570218"/>
            <a:ext cx="228180" cy="228260"/>
          </a:xfrm>
          <a:custGeom>
            <a:rect b="b" l="l" r="r" t="t"/>
            <a:pathLst>
              <a:path extrusionOk="0" h="2846" w="2845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6" name="Google Shape;686;p107"/>
          <p:cNvGrpSpPr/>
          <p:nvPr/>
        </p:nvGrpSpPr>
        <p:grpSpPr>
          <a:xfrm flipH="1" rot="5770333">
            <a:off x="8263994" y="384999"/>
            <a:ext cx="306762" cy="476334"/>
            <a:chOff x="4452729" y="352000"/>
            <a:chExt cx="225596" cy="350301"/>
          </a:xfrm>
        </p:grpSpPr>
        <p:sp>
          <p:nvSpPr>
            <p:cNvPr id="687" name="Google Shape;687;p107"/>
            <p:cNvSpPr/>
            <p:nvPr/>
          </p:nvSpPr>
          <p:spPr>
            <a:xfrm>
              <a:off x="4624575" y="352000"/>
              <a:ext cx="53750" cy="53225"/>
            </a:xfrm>
            <a:custGeom>
              <a:rect b="b" l="l" r="r" t="t"/>
              <a:pathLst>
                <a:path extrusionOk="0" h="2129" w="215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07"/>
            <p:cNvSpPr/>
            <p:nvPr/>
          </p:nvSpPr>
          <p:spPr>
            <a:xfrm>
              <a:off x="4452729" y="426046"/>
              <a:ext cx="62200" cy="62700"/>
            </a:xfrm>
            <a:custGeom>
              <a:rect b="b" l="l" r="r" t="t"/>
              <a:pathLst>
                <a:path extrusionOk="0" h="2508" w="2488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07"/>
            <p:cNvSpPr/>
            <p:nvPr/>
          </p:nvSpPr>
          <p:spPr>
            <a:xfrm>
              <a:off x="4503927" y="572104"/>
              <a:ext cx="130152" cy="130197"/>
            </a:xfrm>
            <a:custGeom>
              <a:rect b="b" l="l" r="r" t="t"/>
              <a:pathLst>
                <a:path extrusionOk="0" h="2846" w="2845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109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109"/>
          <p:cNvPicPr preferRelativeResize="0"/>
          <p:nvPr/>
        </p:nvPicPr>
        <p:blipFill rotWithShape="1">
          <a:blip r:embed="rId3">
            <a:alphaModFix/>
          </a:blip>
          <a:srcRect b="61089" l="0" r="0" t="0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109"/>
          <p:cNvPicPr preferRelativeResize="0"/>
          <p:nvPr/>
        </p:nvPicPr>
        <p:blipFill rotWithShape="1">
          <a:blip r:embed="rId4">
            <a:alphaModFix/>
          </a:blip>
          <a:srcRect b="6838" l="0" r="1545" t="0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300000" dist="19050">
              <a:srgbClr val="000000">
                <a:alpha val="34000"/>
              </a:srgbClr>
            </a:outerShdw>
          </a:effectLst>
        </p:spPr>
      </p:pic>
      <p:sp>
        <p:nvSpPr>
          <p:cNvPr id="698" name="Google Shape;698;p109"/>
          <p:cNvSpPr txBox="1"/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/>
        </p:txBody>
      </p:sp>
      <p:sp>
        <p:nvSpPr>
          <p:cNvPr id="699" name="Google Shape;699;p109"/>
          <p:cNvSpPr txBox="1"/>
          <p:nvPr>
            <p:ph idx="1" type="subTitle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110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03" name="Google Shape;703;p110"/>
          <p:cNvSpPr txBox="1"/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704" name="Google Shape;704;p110"/>
          <p:cNvSpPr txBox="1"/>
          <p:nvPr>
            <p:ph idx="1" type="subTitle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  <p:sp>
        <p:nvSpPr>
          <p:cNvPr id="705" name="Google Shape;705;p110"/>
          <p:cNvSpPr txBox="1"/>
          <p:nvPr>
            <p:ph hasCustomPrompt="1" idx="2" type="title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0" sz="4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p111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111"/>
          <p:cNvPicPr preferRelativeResize="0"/>
          <p:nvPr/>
        </p:nvPicPr>
        <p:blipFill rotWithShape="1">
          <a:blip r:embed="rId3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111"/>
          <p:cNvSpPr txBox="1"/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0" name="Google Shape;710;p111"/>
          <p:cNvSpPr txBox="1"/>
          <p:nvPr>
            <p:ph idx="1" type="body"/>
          </p:nvPr>
        </p:nvSpPr>
        <p:spPr>
          <a:xfrm>
            <a:off x="1395300" y="871800"/>
            <a:ext cx="6963300" cy="3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7975" lvl="0" marL="457200" rtl="0">
              <a:spcBef>
                <a:spcPts val="0"/>
              </a:spcBef>
              <a:spcAft>
                <a:spcPts val="0"/>
              </a:spcAft>
              <a:buSzPts val="1250"/>
              <a:buFont typeface="Concert One"/>
              <a:buChar char="●"/>
              <a:defRPr sz="950">
                <a:solidFill>
                  <a:schemeClr val="dk2"/>
                </a:solidFill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950">
                <a:solidFill>
                  <a:schemeClr val="dk2"/>
                </a:solidFill>
              </a:defRPr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950">
                <a:solidFill>
                  <a:schemeClr val="dk2"/>
                </a:solidFill>
              </a:defRPr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112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112"/>
          <p:cNvSpPr txBox="1"/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5" name="Google Shape;715;p112"/>
          <p:cNvSpPr txBox="1"/>
          <p:nvPr>
            <p:ph idx="1" type="body"/>
          </p:nvPr>
        </p:nvSpPr>
        <p:spPr>
          <a:xfrm>
            <a:off x="744675" y="1551725"/>
            <a:ext cx="3593400" cy="282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6" name="Google Shape;716;p112"/>
          <p:cNvSpPr txBox="1"/>
          <p:nvPr>
            <p:ph idx="2" type="body"/>
          </p:nvPr>
        </p:nvSpPr>
        <p:spPr>
          <a:xfrm>
            <a:off x="4805925" y="1551725"/>
            <a:ext cx="3593400" cy="282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113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113"/>
          <p:cNvSpPr txBox="1"/>
          <p:nvPr>
            <p:ph type="title"/>
          </p:nvPr>
        </p:nvSpPr>
        <p:spPr>
          <a:xfrm>
            <a:off x="1002325" y="711175"/>
            <a:ext cx="2072100" cy="11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114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114"/>
          <p:cNvSpPr txBox="1"/>
          <p:nvPr>
            <p:ph idx="1" type="body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302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5" name="Google Shape;725;p114"/>
          <p:cNvSpPr txBox="1"/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Google Shape;727;p1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6092370" y="-1056710"/>
            <a:ext cx="2878009" cy="3364796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57150">
              <a:srgbClr val="000000">
                <a:alpha val="39000"/>
              </a:srgbClr>
            </a:outerShdw>
          </a:effectLst>
        </p:spPr>
      </p:pic>
      <p:sp>
        <p:nvSpPr>
          <p:cNvPr id="728" name="Google Shape;728;p115"/>
          <p:cNvSpPr txBox="1"/>
          <p:nvPr>
            <p:ph type="title"/>
          </p:nvPr>
        </p:nvSpPr>
        <p:spPr>
          <a:xfrm rot="877333">
            <a:off x="6289345" y="436639"/>
            <a:ext cx="2155721" cy="151080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b="0"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Google Shape;730;p116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116"/>
          <p:cNvSpPr txBox="1"/>
          <p:nvPr>
            <p:ph idx="1" type="subTitle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3" name="Google Shape;733;p116"/>
          <p:cNvSpPr txBox="1"/>
          <p:nvPr>
            <p:ph idx="2" type="body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4" name="Google Shape;734;p116"/>
          <p:cNvSpPr txBox="1"/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117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117"/>
          <p:cNvSpPr txBox="1"/>
          <p:nvPr>
            <p:ph type="title"/>
          </p:nvPr>
        </p:nvSpPr>
        <p:spPr>
          <a:xfrm>
            <a:off x="1002325" y="711173"/>
            <a:ext cx="2403900" cy="13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Google Shape;740;p118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118"/>
          <p:cNvPicPr preferRelativeResize="0"/>
          <p:nvPr/>
        </p:nvPicPr>
        <p:blipFill rotWithShape="1">
          <a:blip r:embed="rId3">
            <a:alphaModFix/>
          </a:blip>
          <a:srcRect b="18300" l="0" r="8892" t="16734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118"/>
          <p:cNvPicPr preferRelativeResize="0"/>
          <p:nvPr/>
        </p:nvPicPr>
        <p:blipFill rotWithShape="1">
          <a:blip r:embed="rId3">
            <a:alphaModFix/>
          </a:blip>
          <a:srcRect b="18300" l="0" r="8892" t="16734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118"/>
          <p:cNvPicPr preferRelativeResize="0"/>
          <p:nvPr/>
        </p:nvPicPr>
        <p:blipFill rotWithShape="1">
          <a:blip r:embed="rId4">
            <a:alphaModFix/>
          </a:blip>
          <a:srcRect b="7123" l="0" r="0" t="0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118"/>
          <p:cNvSpPr txBox="1"/>
          <p:nvPr>
            <p:ph hasCustomPrompt="1" type="title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745" name="Google Shape;745;p118"/>
          <p:cNvSpPr txBox="1"/>
          <p:nvPr>
            <p:ph idx="1" type="body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429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SECTION_TITLE_AND_DESCRIPTION_1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oogle Shape;748;p120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120"/>
          <p:cNvSpPr txBox="1"/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751" name="Google Shape;751;p120"/>
          <p:cNvSpPr txBox="1"/>
          <p:nvPr>
            <p:ph idx="1" type="subTitle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52" name="Google Shape;752;p120"/>
          <p:cNvSpPr txBox="1"/>
          <p:nvPr>
            <p:ph idx="2" type="title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753" name="Google Shape;753;p120"/>
          <p:cNvSpPr txBox="1"/>
          <p:nvPr>
            <p:ph idx="3" type="subTitle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54" name="Google Shape;754;p120"/>
          <p:cNvSpPr txBox="1"/>
          <p:nvPr>
            <p:ph idx="4" type="title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755" name="Google Shape;755;p120"/>
          <p:cNvSpPr txBox="1"/>
          <p:nvPr>
            <p:ph idx="5" type="subTitle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56" name="Google Shape;756;p120"/>
          <p:cNvSpPr txBox="1"/>
          <p:nvPr>
            <p:ph idx="6" type="title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757" name="Google Shape;757;p120"/>
          <p:cNvSpPr txBox="1"/>
          <p:nvPr>
            <p:ph idx="7" type="subTitle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58" name="Google Shape;758;p120"/>
          <p:cNvSpPr txBox="1"/>
          <p:nvPr>
            <p:ph idx="8"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SECTION_TITLE_AND_DESCRIPTION_1_1"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" name="Google Shape;760;p121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121"/>
          <p:cNvSpPr txBox="1"/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63" name="Google Shape;763;p121"/>
          <p:cNvSpPr txBox="1"/>
          <p:nvPr>
            <p:ph idx="1" type="subTitle"/>
          </p:nvPr>
        </p:nvSpPr>
        <p:spPr>
          <a:xfrm>
            <a:off x="6013614" y="1199352"/>
            <a:ext cx="233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64" name="Google Shape;764;p121"/>
          <p:cNvSpPr txBox="1"/>
          <p:nvPr>
            <p:ph idx="2" type="title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65" name="Google Shape;765;p121"/>
          <p:cNvSpPr txBox="1"/>
          <p:nvPr>
            <p:ph idx="3" type="subTitle"/>
          </p:nvPr>
        </p:nvSpPr>
        <p:spPr>
          <a:xfrm>
            <a:off x="6013601" y="2465876"/>
            <a:ext cx="233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66" name="Google Shape;766;p121"/>
          <p:cNvSpPr txBox="1"/>
          <p:nvPr>
            <p:ph idx="4" type="title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67" name="Google Shape;767;p121"/>
          <p:cNvSpPr txBox="1"/>
          <p:nvPr>
            <p:ph idx="5" type="subTitle"/>
          </p:nvPr>
        </p:nvSpPr>
        <p:spPr>
          <a:xfrm>
            <a:off x="6013615" y="3732400"/>
            <a:ext cx="233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68" name="Google Shape;768;p121"/>
          <p:cNvSpPr txBox="1"/>
          <p:nvPr>
            <p:ph idx="6"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SECTION_TITLE_AND_DESCRIPTION_1_1_1"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Google Shape;770;p122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122"/>
          <p:cNvPicPr preferRelativeResize="0"/>
          <p:nvPr/>
        </p:nvPicPr>
        <p:blipFill rotWithShape="1">
          <a:blip r:embed="rId3">
            <a:alphaModFix/>
          </a:blip>
          <a:srcRect b="18300" l="0" r="8892" t="16734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122"/>
          <p:cNvPicPr preferRelativeResize="0"/>
          <p:nvPr/>
        </p:nvPicPr>
        <p:blipFill rotWithShape="1">
          <a:blip r:embed="rId3">
            <a:alphaModFix/>
          </a:blip>
          <a:srcRect b="18300" l="0" r="8892" t="16734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122"/>
          <p:cNvPicPr preferRelativeResize="0"/>
          <p:nvPr/>
        </p:nvPicPr>
        <p:blipFill rotWithShape="1">
          <a:blip r:embed="rId4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122"/>
          <p:cNvSpPr txBox="1"/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b="0" sz="160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775" name="Google Shape;775;p122"/>
          <p:cNvSpPr txBox="1"/>
          <p:nvPr>
            <p:ph idx="1" type="subTitle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b="1" sz="2400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SECTION_TITLE_AND_DESCRIPTION_1_2"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Google Shape;777;p123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123"/>
          <p:cNvSpPr txBox="1"/>
          <p:nvPr>
            <p:ph type="title"/>
          </p:nvPr>
        </p:nvSpPr>
        <p:spPr>
          <a:xfrm>
            <a:off x="602672" y="2010025"/>
            <a:ext cx="2695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780" name="Google Shape;780;p123"/>
          <p:cNvSpPr txBox="1"/>
          <p:nvPr>
            <p:ph idx="1" type="subTitle"/>
          </p:nvPr>
        </p:nvSpPr>
        <p:spPr>
          <a:xfrm>
            <a:off x="839201" y="2389868"/>
            <a:ext cx="24594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81" name="Google Shape;781;p123"/>
          <p:cNvSpPr txBox="1"/>
          <p:nvPr>
            <p:ph idx="2" type="title"/>
          </p:nvPr>
        </p:nvSpPr>
        <p:spPr>
          <a:xfrm>
            <a:off x="5845528" y="2010025"/>
            <a:ext cx="2695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782" name="Google Shape;782;p123"/>
          <p:cNvSpPr txBox="1"/>
          <p:nvPr>
            <p:ph idx="3" type="subTitle"/>
          </p:nvPr>
        </p:nvSpPr>
        <p:spPr>
          <a:xfrm>
            <a:off x="5845522" y="2389875"/>
            <a:ext cx="24594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83" name="Google Shape;783;p123"/>
          <p:cNvSpPr txBox="1"/>
          <p:nvPr>
            <p:ph idx="4" type="title"/>
          </p:nvPr>
        </p:nvSpPr>
        <p:spPr>
          <a:xfrm>
            <a:off x="602672" y="3449699"/>
            <a:ext cx="2695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784" name="Google Shape;784;p123"/>
          <p:cNvSpPr txBox="1"/>
          <p:nvPr>
            <p:ph idx="5" type="subTitle"/>
          </p:nvPr>
        </p:nvSpPr>
        <p:spPr>
          <a:xfrm>
            <a:off x="839201" y="3838273"/>
            <a:ext cx="24594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85" name="Google Shape;785;p123"/>
          <p:cNvSpPr txBox="1"/>
          <p:nvPr>
            <p:ph idx="6" type="title"/>
          </p:nvPr>
        </p:nvSpPr>
        <p:spPr>
          <a:xfrm>
            <a:off x="5845528" y="3449695"/>
            <a:ext cx="2695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786" name="Google Shape;786;p123"/>
          <p:cNvSpPr txBox="1"/>
          <p:nvPr>
            <p:ph idx="7" type="subTitle"/>
          </p:nvPr>
        </p:nvSpPr>
        <p:spPr>
          <a:xfrm>
            <a:off x="5845522" y="3838276"/>
            <a:ext cx="24594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87" name="Google Shape;787;p123"/>
          <p:cNvSpPr txBox="1"/>
          <p:nvPr>
            <p:ph idx="8"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centages">
  <p:cSld name="BIG_NUMBER_1"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789;p124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124"/>
          <p:cNvPicPr preferRelativeResize="0"/>
          <p:nvPr/>
        </p:nvPicPr>
        <p:blipFill rotWithShape="1">
          <a:blip r:embed="rId3">
            <a:alphaModFix/>
          </a:blip>
          <a:srcRect b="61089" l="0" r="0" t="0"/>
          <a:stretch/>
        </p:blipFill>
        <p:spPr>
          <a:xfrm rot="635655">
            <a:off x="1848552" y="3058534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124"/>
          <p:cNvPicPr preferRelativeResize="0"/>
          <p:nvPr/>
        </p:nvPicPr>
        <p:blipFill rotWithShape="1">
          <a:blip r:embed="rId3">
            <a:alphaModFix/>
          </a:blip>
          <a:srcRect b="61089" l="0" r="0" t="0"/>
          <a:stretch/>
        </p:blipFill>
        <p:spPr>
          <a:xfrm rot="1903775">
            <a:off x="6763976" y="866659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124"/>
          <p:cNvPicPr preferRelativeResize="0"/>
          <p:nvPr/>
        </p:nvPicPr>
        <p:blipFill rotWithShape="1">
          <a:blip r:embed="rId4">
            <a:alphaModFix/>
          </a:blip>
          <a:srcRect b="6838" l="0" r="1545" t="0"/>
          <a:stretch/>
        </p:blipFill>
        <p:spPr>
          <a:xfrm>
            <a:off x="129175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p124"/>
          <p:cNvSpPr txBox="1"/>
          <p:nvPr>
            <p:ph hasCustomPrompt="1" type="title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4" name="Google Shape;794;p124"/>
          <p:cNvSpPr txBox="1"/>
          <p:nvPr>
            <p:ph idx="1" type="subTitle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5" name="Google Shape;795;p124"/>
          <p:cNvSpPr txBox="1"/>
          <p:nvPr>
            <p:ph hasCustomPrompt="1" idx="2" type="title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6" name="Google Shape;796;p124"/>
          <p:cNvSpPr txBox="1"/>
          <p:nvPr>
            <p:ph idx="3" type="subTitle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7" name="Google Shape;797;p124"/>
          <p:cNvSpPr txBox="1"/>
          <p:nvPr>
            <p:ph hasCustomPrompt="1" idx="4" type="title"/>
          </p:nvPr>
        </p:nvSpPr>
        <p:spPr>
          <a:xfrm>
            <a:off x="5741350" y="2719788"/>
            <a:ext cx="2101200" cy="66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8" name="Google Shape;798;p124"/>
          <p:cNvSpPr txBox="1"/>
          <p:nvPr>
            <p:ph idx="5" type="subTitle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SECTION_TITLE_AND_DESCRIPTION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66" name="Google Shape;66;p13"/>
          <p:cNvSpPr txBox="1"/>
          <p:nvPr>
            <p:ph idx="1" type="subTitle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2" type="title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68" name="Google Shape;68;p13"/>
          <p:cNvSpPr txBox="1"/>
          <p:nvPr>
            <p:ph idx="3" type="subTitle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" name="Google Shape;69;p13"/>
          <p:cNvSpPr txBox="1"/>
          <p:nvPr>
            <p:ph idx="4" type="title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70" name="Google Shape;70;p13"/>
          <p:cNvSpPr txBox="1"/>
          <p:nvPr>
            <p:ph idx="5" type="subTitle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Google Shape;71;p13"/>
          <p:cNvSpPr txBox="1"/>
          <p:nvPr>
            <p:ph idx="6" type="title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72" name="Google Shape;72;p13"/>
          <p:cNvSpPr txBox="1"/>
          <p:nvPr>
            <p:ph idx="7" type="subTitle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p13"/>
          <p:cNvSpPr txBox="1"/>
          <p:nvPr>
            <p:ph idx="8"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">
  <p:cSld name="SECTION_TITLE_AND_DESCRIPTION_1_1_2"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0" name="Google Shape;800;p125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125"/>
          <p:cNvSpPr txBox="1"/>
          <p:nvPr>
            <p:ph type="title"/>
          </p:nvPr>
        </p:nvSpPr>
        <p:spPr>
          <a:xfrm>
            <a:off x="6166050" y="1183210"/>
            <a:ext cx="2140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03" name="Google Shape;803;p125"/>
          <p:cNvSpPr txBox="1"/>
          <p:nvPr>
            <p:ph idx="1" type="subTitle"/>
          </p:nvPr>
        </p:nvSpPr>
        <p:spPr>
          <a:xfrm>
            <a:off x="6166050" y="1620375"/>
            <a:ext cx="2140200" cy="9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04" name="Google Shape;804;p125"/>
          <p:cNvSpPr txBox="1"/>
          <p:nvPr>
            <p:ph idx="2" type="title"/>
          </p:nvPr>
        </p:nvSpPr>
        <p:spPr>
          <a:xfrm>
            <a:off x="6166040" y="2678335"/>
            <a:ext cx="2140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05" name="Google Shape;805;p125"/>
          <p:cNvSpPr txBox="1"/>
          <p:nvPr>
            <p:ph idx="3" type="subTitle"/>
          </p:nvPr>
        </p:nvSpPr>
        <p:spPr>
          <a:xfrm>
            <a:off x="6166050" y="3115508"/>
            <a:ext cx="2140200" cy="9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06" name="Google Shape;806;p125"/>
          <p:cNvSpPr txBox="1"/>
          <p:nvPr>
            <p:ph idx="4" type="title"/>
          </p:nvPr>
        </p:nvSpPr>
        <p:spPr>
          <a:xfrm>
            <a:off x="1002325" y="711175"/>
            <a:ext cx="2666700" cy="11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APTION_ONLY_1"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" name="Google Shape;808;p126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126"/>
          <p:cNvSpPr txBox="1"/>
          <p:nvPr>
            <p:ph type="title"/>
          </p:nvPr>
        </p:nvSpPr>
        <p:spPr>
          <a:xfrm>
            <a:off x="907470" y="2765032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811" name="Google Shape;811;p126"/>
          <p:cNvSpPr txBox="1"/>
          <p:nvPr>
            <p:ph idx="1" type="subTitle"/>
          </p:nvPr>
        </p:nvSpPr>
        <p:spPr>
          <a:xfrm>
            <a:off x="1137850" y="3229817"/>
            <a:ext cx="2457000" cy="11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2" name="Google Shape;812;p126"/>
          <p:cNvSpPr txBox="1"/>
          <p:nvPr>
            <p:ph idx="2" type="title"/>
          </p:nvPr>
        </p:nvSpPr>
        <p:spPr>
          <a:xfrm>
            <a:off x="5318730" y="2765032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813" name="Google Shape;813;p126"/>
          <p:cNvSpPr txBox="1"/>
          <p:nvPr>
            <p:ph idx="3" type="subTitle"/>
          </p:nvPr>
        </p:nvSpPr>
        <p:spPr>
          <a:xfrm>
            <a:off x="5549120" y="3229817"/>
            <a:ext cx="2457000" cy="11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BIG_NUMBER_1_1"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" name="Google Shape;815;p127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127"/>
          <p:cNvPicPr preferRelativeResize="0"/>
          <p:nvPr/>
        </p:nvPicPr>
        <p:blipFill rotWithShape="1">
          <a:blip r:embed="rId3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127"/>
          <p:cNvSpPr txBox="1"/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">
  <p:cSld name="BIG_NUMBER_1_1_1"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" name="Google Shape;819;p128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128"/>
          <p:cNvPicPr preferRelativeResize="0"/>
          <p:nvPr/>
        </p:nvPicPr>
        <p:blipFill rotWithShape="1">
          <a:blip r:embed="rId3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128"/>
          <p:cNvSpPr txBox="1"/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2" name="Google Shape;822;p128"/>
          <p:cNvSpPr txBox="1"/>
          <p:nvPr>
            <p:ph idx="2" type="title"/>
          </p:nvPr>
        </p:nvSpPr>
        <p:spPr>
          <a:xfrm>
            <a:off x="1664325" y="17872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23" name="Google Shape;823;p128"/>
          <p:cNvSpPr txBox="1"/>
          <p:nvPr>
            <p:ph idx="1" type="subTitle"/>
          </p:nvPr>
        </p:nvSpPr>
        <p:spPr>
          <a:xfrm>
            <a:off x="1664334" y="21481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4" name="Google Shape;824;p128"/>
          <p:cNvSpPr txBox="1"/>
          <p:nvPr>
            <p:ph idx="3" type="title"/>
          </p:nvPr>
        </p:nvSpPr>
        <p:spPr>
          <a:xfrm>
            <a:off x="3817459" y="17872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25" name="Google Shape;825;p128"/>
          <p:cNvSpPr txBox="1"/>
          <p:nvPr>
            <p:ph idx="4" type="subTitle"/>
          </p:nvPr>
        </p:nvSpPr>
        <p:spPr>
          <a:xfrm>
            <a:off x="3817468" y="21481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6" name="Google Shape;826;p128"/>
          <p:cNvSpPr txBox="1"/>
          <p:nvPr>
            <p:ph idx="5" type="title"/>
          </p:nvPr>
        </p:nvSpPr>
        <p:spPr>
          <a:xfrm>
            <a:off x="5970592" y="17872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27" name="Google Shape;827;p128"/>
          <p:cNvSpPr txBox="1"/>
          <p:nvPr>
            <p:ph idx="6" type="subTitle"/>
          </p:nvPr>
        </p:nvSpPr>
        <p:spPr>
          <a:xfrm>
            <a:off x="5970602" y="21481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8" name="Google Shape;828;p128"/>
          <p:cNvSpPr txBox="1"/>
          <p:nvPr>
            <p:ph idx="7" type="title"/>
          </p:nvPr>
        </p:nvSpPr>
        <p:spPr>
          <a:xfrm>
            <a:off x="1664325" y="32010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29" name="Google Shape;829;p128"/>
          <p:cNvSpPr txBox="1"/>
          <p:nvPr>
            <p:ph idx="8" type="subTitle"/>
          </p:nvPr>
        </p:nvSpPr>
        <p:spPr>
          <a:xfrm>
            <a:off x="1664334" y="35619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0" name="Google Shape;830;p128"/>
          <p:cNvSpPr txBox="1"/>
          <p:nvPr>
            <p:ph idx="9" type="title"/>
          </p:nvPr>
        </p:nvSpPr>
        <p:spPr>
          <a:xfrm>
            <a:off x="3817459" y="32010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31" name="Google Shape;831;p128"/>
          <p:cNvSpPr txBox="1"/>
          <p:nvPr>
            <p:ph idx="13" type="subTitle"/>
          </p:nvPr>
        </p:nvSpPr>
        <p:spPr>
          <a:xfrm>
            <a:off x="3817468" y="35619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2" name="Google Shape;832;p128"/>
          <p:cNvSpPr txBox="1"/>
          <p:nvPr>
            <p:ph idx="14" type="title"/>
          </p:nvPr>
        </p:nvSpPr>
        <p:spPr>
          <a:xfrm>
            <a:off x="5970592" y="32010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33" name="Google Shape;833;p128"/>
          <p:cNvSpPr txBox="1"/>
          <p:nvPr>
            <p:ph idx="15" type="subTitle"/>
          </p:nvPr>
        </p:nvSpPr>
        <p:spPr>
          <a:xfrm>
            <a:off x="5970602" y="35619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SECTION_TITLE_AND_DESCRIPTION_1_1_3"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Google Shape;835;p129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129"/>
          <p:cNvSpPr txBox="1"/>
          <p:nvPr>
            <p:ph type="title"/>
          </p:nvPr>
        </p:nvSpPr>
        <p:spPr>
          <a:xfrm>
            <a:off x="1041650" y="1003422"/>
            <a:ext cx="2802600" cy="7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38" name="Google Shape;838;p129"/>
          <p:cNvSpPr txBox="1"/>
          <p:nvPr>
            <p:ph idx="1" type="subTitle"/>
          </p:nvPr>
        </p:nvSpPr>
        <p:spPr>
          <a:xfrm>
            <a:off x="1058450" y="1757352"/>
            <a:ext cx="2769000" cy="13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839" name="Google Shape;839;p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6284102" y="2385388"/>
            <a:ext cx="1961516" cy="229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4378962" y="1324630"/>
            <a:ext cx="2803901" cy="2815133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129"/>
          <p:cNvSpPr txBox="1"/>
          <p:nvPr/>
        </p:nvSpPr>
        <p:spPr>
          <a:xfrm rot="420963">
            <a:off x="4549033" y="2333911"/>
            <a:ext cx="2308687" cy="14976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"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3" name="Google Shape;843;p130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APTION_ONLY_1_1"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" name="Google Shape;845;p131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SECTION_TITLE_AND_DESCRIPTION_1_1_3_1"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Google Shape;848;p132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BIG_NUMBER_1_1_2"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1" name="Google Shape;851;p133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133"/>
          <p:cNvPicPr preferRelativeResize="0"/>
          <p:nvPr/>
        </p:nvPicPr>
        <p:blipFill rotWithShape="1">
          <a:blip r:embed="rId3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1">
  <p:cSld name="CUSTOM_9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34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5" name="Google Shape;855;p134"/>
          <p:cNvSpPr/>
          <p:nvPr/>
        </p:nvSpPr>
        <p:spPr>
          <a:xfrm rot="5400000">
            <a:off x="6966230" y="2922524"/>
            <a:ext cx="652395" cy="4018096"/>
          </a:xfrm>
          <a:custGeom>
            <a:rect b="b" l="l" r="r" t="t"/>
            <a:pathLst>
              <a:path extrusionOk="0" h="104829" w="1860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34"/>
          <p:cNvSpPr/>
          <p:nvPr/>
        </p:nvSpPr>
        <p:spPr>
          <a:xfrm rot="-5400000">
            <a:off x="-502916" y="4196210"/>
            <a:ext cx="1489098" cy="634019"/>
          </a:xfrm>
          <a:custGeom>
            <a:rect b="b" l="l" r="r" t="t"/>
            <a:pathLst>
              <a:path extrusionOk="0" h="7242" w="1701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34"/>
          <p:cNvSpPr/>
          <p:nvPr/>
        </p:nvSpPr>
        <p:spPr>
          <a:xfrm flipH="1" rot="2469294">
            <a:off x="316113" y="3751333"/>
            <a:ext cx="117371" cy="117413"/>
          </a:xfrm>
          <a:custGeom>
            <a:rect b="b" l="l" r="r" t="t"/>
            <a:pathLst>
              <a:path extrusionOk="0" h="2846" w="2845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134"/>
          <p:cNvSpPr/>
          <p:nvPr/>
        </p:nvSpPr>
        <p:spPr>
          <a:xfrm flipH="1" rot="2469228">
            <a:off x="411412" y="3600961"/>
            <a:ext cx="89522" cy="89553"/>
          </a:xfrm>
          <a:custGeom>
            <a:rect b="b" l="l" r="r" t="t"/>
            <a:pathLst>
              <a:path extrusionOk="0" h="2846" w="2845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134"/>
          <p:cNvSpPr/>
          <p:nvPr/>
        </p:nvSpPr>
        <p:spPr>
          <a:xfrm flipH="1" rot="2469331">
            <a:off x="6213156" y="4570218"/>
            <a:ext cx="228180" cy="228260"/>
          </a:xfrm>
          <a:custGeom>
            <a:rect b="b" l="l" r="r" t="t"/>
            <a:pathLst>
              <a:path extrusionOk="0" h="2846" w="2845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0" name="Google Shape;860;p134"/>
          <p:cNvGrpSpPr/>
          <p:nvPr/>
        </p:nvGrpSpPr>
        <p:grpSpPr>
          <a:xfrm flipH="1" rot="5770333">
            <a:off x="8263994" y="384999"/>
            <a:ext cx="306762" cy="476334"/>
            <a:chOff x="4452729" y="352000"/>
            <a:chExt cx="225596" cy="350301"/>
          </a:xfrm>
        </p:grpSpPr>
        <p:sp>
          <p:nvSpPr>
            <p:cNvPr id="861" name="Google Shape;861;p134"/>
            <p:cNvSpPr/>
            <p:nvPr/>
          </p:nvSpPr>
          <p:spPr>
            <a:xfrm>
              <a:off x="4624575" y="352000"/>
              <a:ext cx="53750" cy="53225"/>
            </a:xfrm>
            <a:custGeom>
              <a:rect b="b" l="l" r="r" t="t"/>
              <a:pathLst>
                <a:path extrusionOk="0" h="2129" w="215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34"/>
            <p:cNvSpPr/>
            <p:nvPr/>
          </p:nvSpPr>
          <p:spPr>
            <a:xfrm>
              <a:off x="4452729" y="426046"/>
              <a:ext cx="62200" cy="62700"/>
            </a:xfrm>
            <a:custGeom>
              <a:rect b="b" l="l" r="r" t="t"/>
              <a:pathLst>
                <a:path extrusionOk="0" h="2508" w="2488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34"/>
            <p:cNvSpPr/>
            <p:nvPr/>
          </p:nvSpPr>
          <p:spPr>
            <a:xfrm>
              <a:off x="4503927" y="572104"/>
              <a:ext cx="130152" cy="130197"/>
            </a:xfrm>
            <a:custGeom>
              <a:rect b="b" l="l" r="r" t="t"/>
              <a:pathLst>
                <a:path extrusionOk="0" h="2846" w="2845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SECTION_TITLE_AND_DESCRIPTION_1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8" name="Google Shape;78;p14"/>
          <p:cNvSpPr txBox="1"/>
          <p:nvPr>
            <p:ph idx="1" type="subTitle"/>
          </p:nvPr>
        </p:nvSpPr>
        <p:spPr>
          <a:xfrm>
            <a:off x="6013614" y="1199352"/>
            <a:ext cx="233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2" type="title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0" name="Google Shape;80;p14"/>
          <p:cNvSpPr txBox="1"/>
          <p:nvPr>
            <p:ph idx="3" type="subTitle"/>
          </p:nvPr>
        </p:nvSpPr>
        <p:spPr>
          <a:xfrm>
            <a:off x="6013601" y="2465876"/>
            <a:ext cx="233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Google Shape;81;p14"/>
          <p:cNvSpPr txBox="1"/>
          <p:nvPr>
            <p:ph idx="4" type="title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2" name="Google Shape;82;p14"/>
          <p:cNvSpPr txBox="1"/>
          <p:nvPr>
            <p:ph idx="5" type="subTitle"/>
          </p:nvPr>
        </p:nvSpPr>
        <p:spPr>
          <a:xfrm>
            <a:off x="6013615" y="3732400"/>
            <a:ext cx="233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" name="Google Shape;83;p14"/>
          <p:cNvSpPr txBox="1"/>
          <p:nvPr>
            <p:ph idx="6"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SECTION_TITLE_AND_DESCRIPTION_1_1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b="18300" l="0" r="8892" t="16734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b="18300" l="0" r="8892" t="16734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b="0" sz="160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90" name="Google Shape;90;p15"/>
          <p:cNvSpPr txBox="1"/>
          <p:nvPr>
            <p:ph idx="1" type="subTitle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b="1" sz="2400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SECTION_TITLE_AND_DESCRIPTION_1_2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>
            <p:ph type="title"/>
          </p:nvPr>
        </p:nvSpPr>
        <p:spPr>
          <a:xfrm>
            <a:off x="602672" y="2010025"/>
            <a:ext cx="2695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95" name="Google Shape;95;p16"/>
          <p:cNvSpPr txBox="1"/>
          <p:nvPr>
            <p:ph idx="1" type="subTitle"/>
          </p:nvPr>
        </p:nvSpPr>
        <p:spPr>
          <a:xfrm>
            <a:off x="839201" y="2389868"/>
            <a:ext cx="24594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16"/>
          <p:cNvSpPr txBox="1"/>
          <p:nvPr>
            <p:ph idx="2" type="title"/>
          </p:nvPr>
        </p:nvSpPr>
        <p:spPr>
          <a:xfrm>
            <a:off x="5845528" y="2010025"/>
            <a:ext cx="2695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97" name="Google Shape;97;p16"/>
          <p:cNvSpPr txBox="1"/>
          <p:nvPr>
            <p:ph idx="3" type="subTitle"/>
          </p:nvPr>
        </p:nvSpPr>
        <p:spPr>
          <a:xfrm>
            <a:off x="5845522" y="2389875"/>
            <a:ext cx="24594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16"/>
          <p:cNvSpPr txBox="1"/>
          <p:nvPr>
            <p:ph idx="4" type="title"/>
          </p:nvPr>
        </p:nvSpPr>
        <p:spPr>
          <a:xfrm>
            <a:off x="602672" y="3449699"/>
            <a:ext cx="2695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99" name="Google Shape;99;p16"/>
          <p:cNvSpPr txBox="1"/>
          <p:nvPr>
            <p:ph idx="5" type="subTitle"/>
          </p:nvPr>
        </p:nvSpPr>
        <p:spPr>
          <a:xfrm>
            <a:off x="839201" y="3838273"/>
            <a:ext cx="24594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6" type="title"/>
          </p:nvPr>
        </p:nvSpPr>
        <p:spPr>
          <a:xfrm>
            <a:off x="5845528" y="3449695"/>
            <a:ext cx="2695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101" name="Google Shape;101;p16"/>
          <p:cNvSpPr txBox="1"/>
          <p:nvPr>
            <p:ph idx="7" type="subTitle"/>
          </p:nvPr>
        </p:nvSpPr>
        <p:spPr>
          <a:xfrm>
            <a:off x="5845522" y="3838276"/>
            <a:ext cx="24594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Google Shape;102;p16"/>
          <p:cNvSpPr txBox="1"/>
          <p:nvPr>
            <p:ph idx="8"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centages">
  <p:cSld name="BIG_NUMBER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 l="0" r="0" t="0"/>
          <a:stretch/>
        </p:blipFill>
        <p:spPr>
          <a:xfrm rot="635655">
            <a:off x="1848552" y="3058534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 l="0" r="0" t="0"/>
          <a:stretch/>
        </p:blipFill>
        <p:spPr>
          <a:xfrm rot="1903775">
            <a:off x="6763976" y="866659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b="6838" l="0" r="1545" t="0"/>
          <a:stretch/>
        </p:blipFill>
        <p:spPr>
          <a:xfrm>
            <a:off x="129175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>
            <p:ph hasCustomPrompt="1" type="title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/>
          <p:nvPr>
            <p:ph idx="1" type="subTitle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hasCustomPrompt="1" idx="2" type="title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/>
          <p:nvPr>
            <p:ph idx="3" type="subTitle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2" name="Google Shape;112;p17"/>
          <p:cNvSpPr txBox="1"/>
          <p:nvPr>
            <p:ph hasCustomPrompt="1" idx="4" type="title"/>
          </p:nvPr>
        </p:nvSpPr>
        <p:spPr>
          <a:xfrm>
            <a:off x="5741350" y="2719788"/>
            <a:ext cx="2101200" cy="66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/>
          <p:nvPr>
            <p:ph idx="5" type="subTitle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">
  <p:cSld name="SECTION_TITLE_AND_DESCRIPTION_1_1_2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>
            <p:ph type="title"/>
          </p:nvPr>
        </p:nvSpPr>
        <p:spPr>
          <a:xfrm>
            <a:off x="6166050" y="1183210"/>
            <a:ext cx="2140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8" name="Google Shape;118;p18"/>
          <p:cNvSpPr txBox="1"/>
          <p:nvPr>
            <p:ph idx="1" type="subTitle"/>
          </p:nvPr>
        </p:nvSpPr>
        <p:spPr>
          <a:xfrm>
            <a:off x="6166050" y="1620375"/>
            <a:ext cx="2140200" cy="9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9" name="Google Shape;119;p18"/>
          <p:cNvSpPr txBox="1"/>
          <p:nvPr>
            <p:ph idx="2" type="title"/>
          </p:nvPr>
        </p:nvSpPr>
        <p:spPr>
          <a:xfrm>
            <a:off x="6166040" y="2678335"/>
            <a:ext cx="2140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0" name="Google Shape;120;p18"/>
          <p:cNvSpPr txBox="1"/>
          <p:nvPr>
            <p:ph idx="3" type="subTitle"/>
          </p:nvPr>
        </p:nvSpPr>
        <p:spPr>
          <a:xfrm>
            <a:off x="6166050" y="3115508"/>
            <a:ext cx="2140200" cy="9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18"/>
          <p:cNvSpPr txBox="1"/>
          <p:nvPr>
            <p:ph idx="4" type="title"/>
          </p:nvPr>
        </p:nvSpPr>
        <p:spPr>
          <a:xfrm>
            <a:off x="1002325" y="711175"/>
            <a:ext cx="2666700" cy="11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APTION_ONLY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>
            <p:ph type="title"/>
          </p:nvPr>
        </p:nvSpPr>
        <p:spPr>
          <a:xfrm>
            <a:off x="907470" y="2765032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126" name="Google Shape;126;p19"/>
          <p:cNvSpPr txBox="1"/>
          <p:nvPr>
            <p:ph idx="1" type="subTitle"/>
          </p:nvPr>
        </p:nvSpPr>
        <p:spPr>
          <a:xfrm>
            <a:off x="1137850" y="3229817"/>
            <a:ext cx="2457000" cy="11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2" type="title"/>
          </p:nvPr>
        </p:nvSpPr>
        <p:spPr>
          <a:xfrm>
            <a:off x="5318730" y="2765032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128" name="Google Shape;128;p19"/>
          <p:cNvSpPr txBox="1"/>
          <p:nvPr>
            <p:ph idx="3" type="subTitle"/>
          </p:nvPr>
        </p:nvSpPr>
        <p:spPr>
          <a:xfrm>
            <a:off x="5549120" y="3229817"/>
            <a:ext cx="2457000" cy="11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BIG_NUMBER_1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/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hasCustomPrompt="1" idx="2" type="title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0" sz="4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">
  <p:cSld name="BIG_NUMBER_1_1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2" type="title"/>
          </p:nvPr>
        </p:nvSpPr>
        <p:spPr>
          <a:xfrm>
            <a:off x="1664325" y="17872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8" name="Google Shape;138;p21"/>
          <p:cNvSpPr txBox="1"/>
          <p:nvPr>
            <p:ph idx="1" type="subTitle"/>
          </p:nvPr>
        </p:nvSpPr>
        <p:spPr>
          <a:xfrm>
            <a:off x="1664334" y="21481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9" name="Google Shape;139;p21"/>
          <p:cNvSpPr txBox="1"/>
          <p:nvPr>
            <p:ph idx="3" type="title"/>
          </p:nvPr>
        </p:nvSpPr>
        <p:spPr>
          <a:xfrm>
            <a:off x="3817459" y="17872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40" name="Google Shape;140;p21"/>
          <p:cNvSpPr txBox="1"/>
          <p:nvPr>
            <p:ph idx="4" type="subTitle"/>
          </p:nvPr>
        </p:nvSpPr>
        <p:spPr>
          <a:xfrm>
            <a:off x="3817468" y="21481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1" name="Google Shape;141;p21"/>
          <p:cNvSpPr txBox="1"/>
          <p:nvPr>
            <p:ph idx="5" type="title"/>
          </p:nvPr>
        </p:nvSpPr>
        <p:spPr>
          <a:xfrm>
            <a:off x="5970592" y="17872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42" name="Google Shape;142;p21"/>
          <p:cNvSpPr txBox="1"/>
          <p:nvPr>
            <p:ph idx="6" type="subTitle"/>
          </p:nvPr>
        </p:nvSpPr>
        <p:spPr>
          <a:xfrm>
            <a:off x="5970602" y="21481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3" name="Google Shape;143;p21"/>
          <p:cNvSpPr txBox="1"/>
          <p:nvPr>
            <p:ph idx="7" type="title"/>
          </p:nvPr>
        </p:nvSpPr>
        <p:spPr>
          <a:xfrm>
            <a:off x="1664325" y="32010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44" name="Google Shape;144;p21"/>
          <p:cNvSpPr txBox="1"/>
          <p:nvPr>
            <p:ph idx="8" type="subTitle"/>
          </p:nvPr>
        </p:nvSpPr>
        <p:spPr>
          <a:xfrm>
            <a:off x="1664334" y="35619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5" name="Google Shape;145;p21"/>
          <p:cNvSpPr txBox="1"/>
          <p:nvPr>
            <p:ph idx="9" type="title"/>
          </p:nvPr>
        </p:nvSpPr>
        <p:spPr>
          <a:xfrm>
            <a:off x="3817459" y="32010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46" name="Google Shape;146;p21"/>
          <p:cNvSpPr txBox="1"/>
          <p:nvPr>
            <p:ph idx="13" type="subTitle"/>
          </p:nvPr>
        </p:nvSpPr>
        <p:spPr>
          <a:xfrm>
            <a:off x="3817468" y="35619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7" name="Google Shape;147;p21"/>
          <p:cNvSpPr txBox="1"/>
          <p:nvPr>
            <p:ph idx="14" type="title"/>
          </p:nvPr>
        </p:nvSpPr>
        <p:spPr>
          <a:xfrm>
            <a:off x="5970592" y="32010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48" name="Google Shape;148;p21"/>
          <p:cNvSpPr txBox="1"/>
          <p:nvPr>
            <p:ph idx="15" type="subTitle"/>
          </p:nvPr>
        </p:nvSpPr>
        <p:spPr>
          <a:xfrm>
            <a:off x="5970602" y="35619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SECTION_TITLE_AND_DESCRIPTION_1_1_3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>
            <p:ph type="title"/>
          </p:nvPr>
        </p:nvSpPr>
        <p:spPr>
          <a:xfrm>
            <a:off x="1041650" y="1003422"/>
            <a:ext cx="2802600" cy="7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3" name="Google Shape;153;p22"/>
          <p:cNvSpPr txBox="1"/>
          <p:nvPr>
            <p:ph idx="1" type="subTitle"/>
          </p:nvPr>
        </p:nvSpPr>
        <p:spPr>
          <a:xfrm>
            <a:off x="1058450" y="1757352"/>
            <a:ext cx="2769000" cy="13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6284102" y="2385388"/>
            <a:ext cx="1961516" cy="229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4378962" y="1324630"/>
            <a:ext cx="2803901" cy="281513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4549033" y="2333911"/>
            <a:ext cx="2308687" cy="14976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APTION_ONLY_1_1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SECTION_TITLE_AND_DESCRIPTION_1_1_3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BIG_NUMBER_1_1_2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8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8"/>
          <p:cNvPicPr preferRelativeResize="0"/>
          <p:nvPr/>
        </p:nvPicPr>
        <p:blipFill rotWithShape="1">
          <a:blip r:embed="rId3">
            <a:alphaModFix/>
          </a:blip>
          <a:srcRect b="61089" l="0" r="0" t="0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8"/>
          <p:cNvPicPr preferRelativeResize="0"/>
          <p:nvPr/>
        </p:nvPicPr>
        <p:blipFill rotWithShape="1">
          <a:blip r:embed="rId4">
            <a:alphaModFix/>
          </a:blip>
          <a:srcRect b="6838" l="0" r="1545" t="0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300000" dist="19050">
              <a:srgbClr val="000000">
                <a:alpha val="34000"/>
              </a:srgbClr>
            </a:outerShdw>
          </a:effectLst>
        </p:spPr>
      </p:pic>
      <p:sp>
        <p:nvSpPr>
          <p:cNvPr id="176" name="Google Shape;176;p28"/>
          <p:cNvSpPr txBox="1"/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/>
        </p:txBody>
      </p:sp>
      <p:sp>
        <p:nvSpPr>
          <p:cNvPr id="177" name="Google Shape;177;p28"/>
          <p:cNvSpPr txBox="1"/>
          <p:nvPr>
            <p:ph idx="1" type="subTitle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9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81" name="Google Shape;181;p29"/>
          <p:cNvSpPr txBox="1"/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82" name="Google Shape;182;p29"/>
          <p:cNvSpPr txBox="1"/>
          <p:nvPr>
            <p:ph idx="1" type="subTitle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  <p:sp>
        <p:nvSpPr>
          <p:cNvPr id="183" name="Google Shape;183;p29"/>
          <p:cNvSpPr txBox="1"/>
          <p:nvPr>
            <p:ph hasCustomPrompt="1" idx="2" type="title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0" sz="4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0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0"/>
          <p:cNvSpPr txBox="1"/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1395300" y="871800"/>
            <a:ext cx="6963300" cy="3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7975" lvl="0" marL="457200" rtl="0">
              <a:spcBef>
                <a:spcPts val="0"/>
              </a:spcBef>
              <a:spcAft>
                <a:spcPts val="0"/>
              </a:spcAft>
              <a:buSzPts val="1250"/>
              <a:buFont typeface="Concert One"/>
              <a:buChar char="●"/>
              <a:defRPr sz="950">
                <a:solidFill>
                  <a:schemeClr val="dk2"/>
                </a:solidFill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950">
                <a:solidFill>
                  <a:schemeClr val="dk2"/>
                </a:solidFill>
              </a:defRPr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950">
                <a:solidFill>
                  <a:schemeClr val="dk2"/>
                </a:solidFill>
              </a:defRPr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1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 txBox="1"/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744675" y="1551725"/>
            <a:ext cx="3593400" cy="282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4" name="Google Shape;194;p31"/>
          <p:cNvSpPr txBox="1"/>
          <p:nvPr>
            <p:ph idx="2" type="body"/>
          </p:nvPr>
        </p:nvSpPr>
        <p:spPr>
          <a:xfrm>
            <a:off x="4805925" y="1551725"/>
            <a:ext cx="3593400" cy="282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8925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indent="-288925" lvl="1" marL="9144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indent="-288925" lvl="2" marL="13716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indent="-288925" lvl="3" marL="18288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indent="-288925" lvl="4" marL="22860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indent="-288925" lvl="5" marL="2743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indent="-288925" lvl="6" marL="32004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indent="-288925" lvl="7" marL="36576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indent="-288925" lvl="8" marL="41148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2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2"/>
          <p:cNvSpPr txBox="1"/>
          <p:nvPr>
            <p:ph type="title"/>
          </p:nvPr>
        </p:nvSpPr>
        <p:spPr>
          <a:xfrm>
            <a:off x="1002325" y="711175"/>
            <a:ext cx="2072100" cy="11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3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3"/>
          <p:cNvSpPr txBox="1"/>
          <p:nvPr>
            <p:ph idx="1" type="body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302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3" name="Google Shape;203;p33"/>
          <p:cNvSpPr txBox="1"/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6092370" y="-1056710"/>
            <a:ext cx="2878009" cy="3364796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57150">
              <a:srgbClr val="000000">
                <a:alpha val="39000"/>
              </a:srgbClr>
            </a:outerShdw>
          </a:effectLst>
        </p:spPr>
      </p:pic>
      <p:sp>
        <p:nvSpPr>
          <p:cNvPr id="206" name="Google Shape;206;p34"/>
          <p:cNvSpPr txBox="1"/>
          <p:nvPr>
            <p:ph type="title"/>
          </p:nvPr>
        </p:nvSpPr>
        <p:spPr>
          <a:xfrm rot="877333">
            <a:off x="6289345" y="436639"/>
            <a:ext cx="2155721" cy="151080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b="0"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5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5"/>
          <p:cNvSpPr txBox="1"/>
          <p:nvPr>
            <p:ph idx="1" type="subTitle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5"/>
          <p:cNvSpPr txBox="1"/>
          <p:nvPr>
            <p:ph idx="2" type="body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2" name="Google Shape;212;p35"/>
          <p:cNvSpPr txBox="1"/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6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6"/>
          <p:cNvSpPr txBox="1"/>
          <p:nvPr>
            <p:ph type="title"/>
          </p:nvPr>
        </p:nvSpPr>
        <p:spPr>
          <a:xfrm>
            <a:off x="1002325" y="711173"/>
            <a:ext cx="2403900" cy="13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7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7"/>
          <p:cNvPicPr preferRelativeResize="0"/>
          <p:nvPr/>
        </p:nvPicPr>
        <p:blipFill rotWithShape="1">
          <a:blip r:embed="rId3">
            <a:alphaModFix/>
          </a:blip>
          <a:srcRect b="18300" l="0" r="8892" t="16734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7"/>
          <p:cNvPicPr preferRelativeResize="0"/>
          <p:nvPr/>
        </p:nvPicPr>
        <p:blipFill rotWithShape="1">
          <a:blip r:embed="rId3">
            <a:alphaModFix/>
          </a:blip>
          <a:srcRect b="18300" l="0" r="8892" t="16734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7"/>
          <p:cNvPicPr preferRelativeResize="0"/>
          <p:nvPr/>
        </p:nvPicPr>
        <p:blipFill rotWithShape="1">
          <a:blip r:embed="rId4">
            <a:alphaModFix/>
          </a:blip>
          <a:srcRect b="7123" l="0" r="0" t="0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7"/>
          <p:cNvSpPr txBox="1"/>
          <p:nvPr>
            <p:ph hasCustomPrompt="1" type="title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23" name="Google Shape;223;p37"/>
          <p:cNvSpPr txBox="1"/>
          <p:nvPr>
            <p:ph idx="1" type="body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429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SECTION_TITLE_AND_DESCRIPTION_1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9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9"/>
          <p:cNvSpPr txBox="1"/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229" name="Google Shape;229;p39"/>
          <p:cNvSpPr txBox="1"/>
          <p:nvPr>
            <p:ph idx="1" type="subTitle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0" name="Google Shape;230;p39"/>
          <p:cNvSpPr txBox="1"/>
          <p:nvPr>
            <p:ph idx="2" type="title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231" name="Google Shape;231;p39"/>
          <p:cNvSpPr txBox="1"/>
          <p:nvPr>
            <p:ph idx="3" type="subTitle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2" name="Google Shape;232;p39"/>
          <p:cNvSpPr txBox="1"/>
          <p:nvPr>
            <p:ph idx="4" type="title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233" name="Google Shape;233;p39"/>
          <p:cNvSpPr txBox="1"/>
          <p:nvPr>
            <p:ph idx="5" type="subTitle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4" name="Google Shape;234;p39"/>
          <p:cNvSpPr txBox="1"/>
          <p:nvPr>
            <p:ph idx="6" type="title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235" name="Google Shape;235;p39"/>
          <p:cNvSpPr txBox="1"/>
          <p:nvPr>
            <p:ph idx="7" type="subTitle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6" name="Google Shape;236;p39"/>
          <p:cNvSpPr txBox="1"/>
          <p:nvPr>
            <p:ph idx="8"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SECTION_TITLE_AND_DESCRIPTION_1_1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0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0"/>
          <p:cNvSpPr txBox="1"/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41" name="Google Shape;241;p40"/>
          <p:cNvSpPr txBox="1"/>
          <p:nvPr>
            <p:ph idx="1" type="subTitle"/>
          </p:nvPr>
        </p:nvSpPr>
        <p:spPr>
          <a:xfrm>
            <a:off x="6013614" y="1199352"/>
            <a:ext cx="233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2" name="Google Shape;242;p40"/>
          <p:cNvSpPr txBox="1"/>
          <p:nvPr>
            <p:ph idx="2" type="title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43" name="Google Shape;243;p40"/>
          <p:cNvSpPr txBox="1"/>
          <p:nvPr>
            <p:ph idx="3" type="subTitle"/>
          </p:nvPr>
        </p:nvSpPr>
        <p:spPr>
          <a:xfrm>
            <a:off x="6013601" y="2465876"/>
            <a:ext cx="233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4" name="Google Shape;244;p40"/>
          <p:cNvSpPr txBox="1"/>
          <p:nvPr>
            <p:ph idx="4" type="title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45" name="Google Shape;245;p40"/>
          <p:cNvSpPr txBox="1"/>
          <p:nvPr>
            <p:ph idx="5" type="subTitle"/>
          </p:nvPr>
        </p:nvSpPr>
        <p:spPr>
          <a:xfrm>
            <a:off x="6013615" y="3732400"/>
            <a:ext cx="233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6" name="Google Shape;246;p40"/>
          <p:cNvSpPr txBox="1"/>
          <p:nvPr>
            <p:ph idx="6"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SECTION_TITLE_AND_DESCRIPTION_1_1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1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1"/>
          <p:cNvPicPr preferRelativeResize="0"/>
          <p:nvPr/>
        </p:nvPicPr>
        <p:blipFill rotWithShape="1">
          <a:blip r:embed="rId3">
            <a:alphaModFix/>
          </a:blip>
          <a:srcRect b="18300" l="0" r="8892" t="16734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1"/>
          <p:cNvPicPr preferRelativeResize="0"/>
          <p:nvPr/>
        </p:nvPicPr>
        <p:blipFill rotWithShape="1">
          <a:blip r:embed="rId3">
            <a:alphaModFix/>
          </a:blip>
          <a:srcRect b="18300" l="0" r="8892" t="16734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1"/>
          <p:cNvPicPr preferRelativeResize="0"/>
          <p:nvPr/>
        </p:nvPicPr>
        <p:blipFill rotWithShape="1">
          <a:blip r:embed="rId4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1"/>
          <p:cNvSpPr txBox="1"/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b="0" sz="160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53" name="Google Shape;253;p41"/>
          <p:cNvSpPr txBox="1"/>
          <p:nvPr>
            <p:ph idx="1" type="subTitle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b="1" sz="2400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744675" y="1551725"/>
            <a:ext cx="3593400" cy="282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05925" y="1551725"/>
            <a:ext cx="3593400" cy="282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SECTION_TITLE_AND_DESCRIPTION_1_2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2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2"/>
          <p:cNvSpPr txBox="1"/>
          <p:nvPr>
            <p:ph type="title"/>
          </p:nvPr>
        </p:nvSpPr>
        <p:spPr>
          <a:xfrm>
            <a:off x="602672" y="2010025"/>
            <a:ext cx="2695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258" name="Google Shape;258;p42"/>
          <p:cNvSpPr txBox="1"/>
          <p:nvPr>
            <p:ph idx="1" type="subTitle"/>
          </p:nvPr>
        </p:nvSpPr>
        <p:spPr>
          <a:xfrm>
            <a:off x="839201" y="2389868"/>
            <a:ext cx="24594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9" name="Google Shape;259;p42"/>
          <p:cNvSpPr txBox="1"/>
          <p:nvPr>
            <p:ph idx="2" type="title"/>
          </p:nvPr>
        </p:nvSpPr>
        <p:spPr>
          <a:xfrm>
            <a:off x="5845528" y="2010025"/>
            <a:ext cx="2695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260" name="Google Shape;260;p42"/>
          <p:cNvSpPr txBox="1"/>
          <p:nvPr>
            <p:ph idx="3" type="subTitle"/>
          </p:nvPr>
        </p:nvSpPr>
        <p:spPr>
          <a:xfrm>
            <a:off x="5845522" y="2389875"/>
            <a:ext cx="24594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1" name="Google Shape;261;p42"/>
          <p:cNvSpPr txBox="1"/>
          <p:nvPr>
            <p:ph idx="4" type="title"/>
          </p:nvPr>
        </p:nvSpPr>
        <p:spPr>
          <a:xfrm>
            <a:off x="602672" y="3449699"/>
            <a:ext cx="2695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262" name="Google Shape;262;p42"/>
          <p:cNvSpPr txBox="1"/>
          <p:nvPr>
            <p:ph idx="5" type="subTitle"/>
          </p:nvPr>
        </p:nvSpPr>
        <p:spPr>
          <a:xfrm>
            <a:off x="839201" y="3838273"/>
            <a:ext cx="24594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3" name="Google Shape;263;p42"/>
          <p:cNvSpPr txBox="1"/>
          <p:nvPr>
            <p:ph idx="6" type="title"/>
          </p:nvPr>
        </p:nvSpPr>
        <p:spPr>
          <a:xfrm>
            <a:off x="5845528" y="3449695"/>
            <a:ext cx="2695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264" name="Google Shape;264;p42"/>
          <p:cNvSpPr txBox="1"/>
          <p:nvPr>
            <p:ph idx="7" type="subTitle"/>
          </p:nvPr>
        </p:nvSpPr>
        <p:spPr>
          <a:xfrm>
            <a:off x="5845522" y="3838276"/>
            <a:ext cx="24594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5" name="Google Shape;265;p42"/>
          <p:cNvSpPr txBox="1"/>
          <p:nvPr>
            <p:ph idx="8"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centages">
  <p:cSld name="BIG_NUMBER_1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3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3"/>
          <p:cNvPicPr preferRelativeResize="0"/>
          <p:nvPr/>
        </p:nvPicPr>
        <p:blipFill rotWithShape="1">
          <a:blip r:embed="rId3">
            <a:alphaModFix/>
          </a:blip>
          <a:srcRect b="61089" l="0" r="0" t="0"/>
          <a:stretch/>
        </p:blipFill>
        <p:spPr>
          <a:xfrm rot="635655">
            <a:off x="1848552" y="3058534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3"/>
          <p:cNvPicPr preferRelativeResize="0"/>
          <p:nvPr/>
        </p:nvPicPr>
        <p:blipFill rotWithShape="1">
          <a:blip r:embed="rId3">
            <a:alphaModFix/>
          </a:blip>
          <a:srcRect b="61089" l="0" r="0" t="0"/>
          <a:stretch/>
        </p:blipFill>
        <p:spPr>
          <a:xfrm rot="1903775">
            <a:off x="6763976" y="866659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3"/>
          <p:cNvPicPr preferRelativeResize="0"/>
          <p:nvPr/>
        </p:nvPicPr>
        <p:blipFill rotWithShape="1">
          <a:blip r:embed="rId4">
            <a:alphaModFix/>
          </a:blip>
          <a:srcRect b="6838" l="0" r="1545" t="0"/>
          <a:stretch/>
        </p:blipFill>
        <p:spPr>
          <a:xfrm>
            <a:off x="129175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3"/>
          <p:cNvSpPr txBox="1"/>
          <p:nvPr>
            <p:ph hasCustomPrompt="1" type="title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2" name="Google Shape;272;p43"/>
          <p:cNvSpPr txBox="1"/>
          <p:nvPr>
            <p:ph idx="1" type="subTitle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3" name="Google Shape;273;p43"/>
          <p:cNvSpPr txBox="1"/>
          <p:nvPr>
            <p:ph hasCustomPrompt="1" idx="2" type="title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4" name="Google Shape;274;p43"/>
          <p:cNvSpPr txBox="1"/>
          <p:nvPr>
            <p:ph idx="3" type="subTitle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5" name="Google Shape;275;p43"/>
          <p:cNvSpPr txBox="1"/>
          <p:nvPr>
            <p:ph hasCustomPrompt="1" idx="4" type="title"/>
          </p:nvPr>
        </p:nvSpPr>
        <p:spPr>
          <a:xfrm>
            <a:off x="5741350" y="2719788"/>
            <a:ext cx="2101200" cy="66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6" name="Google Shape;276;p43"/>
          <p:cNvSpPr txBox="1"/>
          <p:nvPr>
            <p:ph idx="5" type="subTitle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">
  <p:cSld name="SECTION_TITLE_AND_DESCRIPTION_1_1_2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4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4"/>
          <p:cNvSpPr txBox="1"/>
          <p:nvPr>
            <p:ph type="title"/>
          </p:nvPr>
        </p:nvSpPr>
        <p:spPr>
          <a:xfrm>
            <a:off x="6166050" y="1183210"/>
            <a:ext cx="2140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81" name="Google Shape;281;p44"/>
          <p:cNvSpPr txBox="1"/>
          <p:nvPr>
            <p:ph idx="1" type="subTitle"/>
          </p:nvPr>
        </p:nvSpPr>
        <p:spPr>
          <a:xfrm>
            <a:off x="6166050" y="1620375"/>
            <a:ext cx="2140200" cy="9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2" name="Google Shape;282;p44"/>
          <p:cNvSpPr txBox="1"/>
          <p:nvPr>
            <p:ph idx="2" type="title"/>
          </p:nvPr>
        </p:nvSpPr>
        <p:spPr>
          <a:xfrm>
            <a:off x="6166040" y="2678335"/>
            <a:ext cx="2140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83" name="Google Shape;283;p44"/>
          <p:cNvSpPr txBox="1"/>
          <p:nvPr>
            <p:ph idx="3" type="subTitle"/>
          </p:nvPr>
        </p:nvSpPr>
        <p:spPr>
          <a:xfrm>
            <a:off x="6166050" y="3115508"/>
            <a:ext cx="2140200" cy="9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4" name="Google Shape;284;p44"/>
          <p:cNvSpPr txBox="1"/>
          <p:nvPr>
            <p:ph idx="4" type="title"/>
          </p:nvPr>
        </p:nvSpPr>
        <p:spPr>
          <a:xfrm>
            <a:off x="1002325" y="711175"/>
            <a:ext cx="2666700" cy="11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APTION_ONLY_1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5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5"/>
          <p:cNvSpPr txBox="1"/>
          <p:nvPr>
            <p:ph type="title"/>
          </p:nvPr>
        </p:nvSpPr>
        <p:spPr>
          <a:xfrm>
            <a:off x="907470" y="2765032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289" name="Google Shape;289;p45"/>
          <p:cNvSpPr txBox="1"/>
          <p:nvPr>
            <p:ph idx="1" type="subTitle"/>
          </p:nvPr>
        </p:nvSpPr>
        <p:spPr>
          <a:xfrm>
            <a:off x="1137850" y="3229817"/>
            <a:ext cx="2457000" cy="11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0" name="Google Shape;290;p45"/>
          <p:cNvSpPr txBox="1"/>
          <p:nvPr>
            <p:ph idx="2" type="title"/>
          </p:nvPr>
        </p:nvSpPr>
        <p:spPr>
          <a:xfrm>
            <a:off x="5318730" y="2765032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291" name="Google Shape;291;p45"/>
          <p:cNvSpPr txBox="1"/>
          <p:nvPr>
            <p:ph idx="3" type="subTitle"/>
          </p:nvPr>
        </p:nvSpPr>
        <p:spPr>
          <a:xfrm>
            <a:off x="5549120" y="3229817"/>
            <a:ext cx="2457000" cy="11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BIG_NUMBER_1_1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46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6"/>
          <p:cNvPicPr preferRelativeResize="0"/>
          <p:nvPr/>
        </p:nvPicPr>
        <p:blipFill rotWithShape="1">
          <a:blip r:embed="rId3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6"/>
          <p:cNvSpPr txBox="1"/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">
  <p:cSld name="BIG_NUMBER_1_1_1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7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7"/>
          <p:cNvPicPr preferRelativeResize="0"/>
          <p:nvPr/>
        </p:nvPicPr>
        <p:blipFill rotWithShape="1">
          <a:blip r:embed="rId3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7"/>
          <p:cNvSpPr txBox="1"/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0" name="Google Shape;300;p47"/>
          <p:cNvSpPr txBox="1"/>
          <p:nvPr>
            <p:ph idx="2" type="title"/>
          </p:nvPr>
        </p:nvSpPr>
        <p:spPr>
          <a:xfrm>
            <a:off x="1664325" y="17872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01" name="Google Shape;301;p47"/>
          <p:cNvSpPr txBox="1"/>
          <p:nvPr>
            <p:ph idx="1" type="subTitle"/>
          </p:nvPr>
        </p:nvSpPr>
        <p:spPr>
          <a:xfrm>
            <a:off x="1664334" y="21481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2" name="Google Shape;302;p47"/>
          <p:cNvSpPr txBox="1"/>
          <p:nvPr>
            <p:ph idx="3" type="title"/>
          </p:nvPr>
        </p:nvSpPr>
        <p:spPr>
          <a:xfrm>
            <a:off x="3817459" y="17872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03" name="Google Shape;303;p47"/>
          <p:cNvSpPr txBox="1"/>
          <p:nvPr>
            <p:ph idx="4" type="subTitle"/>
          </p:nvPr>
        </p:nvSpPr>
        <p:spPr>
          <a:xfrm>
            <a:off x="3817468" y="21481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4" name="Google Shape;304;p47"/>
          <p:cNvSpPr txBox="1"/>
          <p:nvPr>
            <p:ph idx="5" type="title"/>
          </p:nvPr>
        </p:nvSpPr>
        <p:spPr>
          <a:xfrm>
            <a:off x="5970592" y="17872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05" name="Google Shape;305;p47"/>
          <p:cNvSpPr txBox="1"/>
          <p:nvPr>
            <p:ph idx="6" type="subTitle"/>
          </p:nvPr>
        </p:nvSpPr>
        <p:spPr>
          <a:xfrm>
            <a:off x="5970602" y="21481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6" name="Google Shape;306;p47"/>
          <p:cNvSpPr txBox="1"/>
          <p:nvPr>
            <p:ph idx="7" type="title"/>
          </p:nvPr>
        </p:nvSpPr>
        <p:spPr>
          <a:xfrm>
            <a:off x="1664325" y="32010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07" name="Google Shape;307;p47"/>
          <p:cNvSpPr txBox="1"/>
          <p:nvPr>
            <p:ph idx="8" type="subTitle"/>
          </p:nvPr>
        </p:nvSpPr>
        <p:spPr>
          <a:xfrm>
            <a:off x="1664334" y="35619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8" name="Google Shape;308;p47"/>
          <p:cNvSpPr txBox="1"/>
          <p:nvPr>
            <p:ph idx="9" type="title"/>
          </p:nvPr>
        </p:nvSpPr>
        <p:spPr>
          <a:xfrm>
            <a:off x="3817459" y="32010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09" name="Google Shape;309;p47"/>
          <p:cNvSpPr txBox="1"/>
          <p:nvPr>
            <p:ph idx="13" type="subTitle"/>
          </p:nvPr>
        </p:nvSpPr>
        <p:spPr>
          <a:xfrm>
            <a:off x="3817468" y="35619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0" name="Google Shape;310;p47"/>
          <p:cNvSpPr txBox="1"/>
          <p:nvPr>
            <p:ph idx="14" type="title"/>
          </p:nvPr>
        </p:nvSpPr>
        <p:spPr>
          <a:xfrm>
            <a:off x="5970592" y="32010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11" name="Google Shape;311;p47"/>
          <p:cNvSpPr txBox="1"/>
          <p:nvPr>
            <p:ph idx="15" type="subTitle"/>
          </p:nvPr>
        </p:nvSpPr>
        <p:spPr>
          <a:xfrm>
            <a:off x="5970602" y="35619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SECTION_TITLE_AND_DESCRIPTION_1_1_3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8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8"/>
          <p:cNvSpPr txBox="1"/>
          <p:nvPr>
            <p:ph type="title"/>
          </p:nvPr>
        </p:nvSpPr>
        <p:spPr>
          <a:xfrm>
            <a:off x="1041650" y="1003422"/>
            <a:ext cx="2802600" cy="7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6" name="Google Shape;316;p48"/>
          <p:cNvSpPr txBox="1"/>
          <p:nvPr>
            <p:ph idx="1" type="subTitle"/>
          </p:nvPr>
        </p:nvSpPr>
        <p:spPr>
          <a:xfrm>
            <a:off x="1058450" y="1757352"/>
            <a:ext cx="2769000" cy="13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317" name="Google Shape;31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6284102" y="2385388"/>
            <a:ext cx="1961516" cy="229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4378962" y="1324630"/>
            <a:ext cx="2803901" cy="2815133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8"/>
          <p:cNvSpPr txBox="1"/>
          <p:nvPr/>
        </p:nvSpPr>
        <p:spPr>
          <a:xfrm rot="420963">
            <a:off x="4549033" y="2333911"/>
            <a:ext cx="2308687" cy="14976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49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APTION_ONLY_1_1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50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SECTION_TITLE_AND_DESCRIPTION_1_1_3_1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51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>
            <p:ph type="title"/>
          </p:nvPr>
        </p:nvSpPr>
        <p:spPr>
          <a:xfrm>
            <a:off x="1002325" y="711175"/>
            <a:ext cx="2072100" cy="11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BIG_NUMBER_1_1_2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52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52"/>
          <p:cNvPicPr preferRelativeResize="0"/>
          <p:nvPr/>
        </p:nvPicPr>
        <p:blipFill rotWithShape="1">
          <a:blip r:embed="rId3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1">
  <p:cSld name="CUSTOM_9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3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3" name="Google Shape;333;p53"/>
          <p:cNvSpPr/>
          <p:nvPr/>
        </p:nvSpPr>
        <p:spPr>
          <a:xfrm rot="5400000">
            <a:off x="6966230" y="2922524"/>
            <a:ext cx="652395" cy="4018096"/>
          </a:xfrm>
          <a:custGeom>
            <a:rect b="b" l="l" r="r" t="t"/>
            <a:pathLst>
              <a:path extrusionOk="0" h="104829" w="1860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3"/>
          <p:cNvSpPr/>
          <p:nvPr/>
        </p:nvSpPr>
        <p:spPr>
          <a:xfrm rot="-5400000">
            <a:off x="-502916" y="4196210"/>
            <a:ext cx="1489098" cy="634019"/>
          </a:xfrm>
          <a:custGeom>
            <a:rect b="b" l="l" r="r" t="t"/>
            <a:pathLst>
              <a:path extrusionOk="0" h="7242" w="1701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3"/>
          <p:cNvSpPr/>
          <p:nvPr/>
        </p:nvSpPr>
        <p:spPr>
          <a:xfrm flipH="1" rot="2469294">
            <a:off x="316113" y="3751333"/>
            <a:ext cx="117371" cy="117413"/>
          </a:xfrm>
          <a:custGeom>
            <a:rect b="b" l="l" r="r" t="t"/>
            <a:pathLst>
              <a:path extrusionOk="0" h="2846" w="2845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3"/>
          <p:cNvSpPr/>
          <p:nvPr/>
        </p:nvSpPr>
        <p:spPr>
          <a:xfrm flipH="1" rot="2469228">
            <a:off x="411412" y="3600961"/>
            <a:ext cx="89522" cy="89553"/>
          </a:xfrm>
          <a:custGeom>
            <a:rect b="b" l="l" r="r" t="t"/>
            <a:pathLst>
              <a:path extrusionOk="0" h="2846" w="2845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3"/>
          <p:cNvSpPr/>
          <p:nvPr/>
        </p:nvSpPr>
        <p:spPr>
          <a:xfrm flipH="1" rot="2469331">
            <a:off x="6213156" y="4570218"/>
            <a:ext cx="228180" cy="228260"/>
          </a:xfrm>
          <a:custGeom>
            <a:rect b="b" l="l" r="r" t="t"/>
            <a:pathLst>
              <a:path extrusionOk="0" h="2846" w="2845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8" name="Google Shape;338;p53"/>
          <p:cNvGrpSpPr/>
          <p:nvPr/>
        </p:nvGrpSpPr>
        <p:grpSpPr>
          <a:xfrm flipH="1" rot="5770333">
            <a:off x="8263994" y="384999"/>
            <a:ext cx="306762" cy="476334"/>
            <a:chOff x="4452729" y="352000"/>
            <a:chExt cx="225596" cy="350301"/>
          </a:xfrm>
        </p:grpSpPr>
        <p:sp>
          <p:nvSpPr>
            <p:cNvPr id="339" name="Google Shape;339;p53"/>
            <p:cNvSpPr/>
            <p:nvPr/>
          </p:nvSpPr>
          <p:spPr>
            <a:xfrm>
              <a:off x="4624575" y="352000"/>
              <a:ext cx="53750" cy="53225"/>
            </a:xfrm>
            <a:custGeom>
              <a:rect b="b" l="l" r="r" t="t"/>
              <a:pathLst>
                <a:path extrusionOk="0" h="2129" w="215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53"/>
            <p:cNvSpPr/>
            <p:nvPr/>
          </p:nvSpPr>
          <p:spPr>
            <a:xfrm>
              <a:off x="4452729" y="426046"/>
              <a:ext cx="62200" cy="62700"/>
            </a:xfrm>
            <a:custGeom>
              <a:rect b="b" l="l" r="r" t="t"/>
              <a:pathLst>
                <a:path extrusionOk="0" h="2508" w="2488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53"/>
            <p:cNvSpPr/>
            <p:nvPr/>
          </p:nvSpPr>
          <p:spPr>
            <a:xfrm>
              <a:off x="4503927" y="572104"/>
              <a:ext cx="130152" cy="130197"/>
            </a:xfrm>
            <a:custGeom>
              <a:rect b="b" l="l" r="r" t="t"/>
              <a:pathLst>
                <a:path extrusionOk="0" h="2846" w="2845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55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55"/>
          <p:cNvPicPr preferRelativeResize="0"/>
          <p:nvPr/>
        </p:nvPicPr>
        <p:blipFill rotWithShape="1">
          <a:blip r:embed="rId3">
            <a:alphaModFix/>
          </a:blip>
          <a:srcRect b="61089" l="0" r="0" t="0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55"/>
          <p:cNvPicPr preferRelativeResize="0"/>
          <p:nvPr/>
        </p:nvPicPr>
        <p:blipFill rotWithShape="1">
          <a:blip r:embed="rId4">
            <a:alphaModFix/>
          </a:blip>
          <a:srcRect b="6838" l="0" r="1545" t="0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300000" dist="19050">
              <a:srgbClr val="000000">
                <a:alpha val="34000"/>
              </a:srgbClr>
            </a:outerShdw>
          </a:effectLst>
        </p:spPr>
      </p:pic>
      <p:sp>
        <p:nvSpPr>
          <p:cNvPr id="350" name="Google Shape;350;p55"/>
          <p:cNvSpPr txBox="1"/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/>
        </p:txBody>
      </p:sp>
      <p:sp>
        <p:nvSpPr>
          <p:cNvPr id="351" name="Google Shape;351;p55"/>
          <p:cNvSpPr txBox="1"/>
          <p:nvPr>
            <p:ph idx="1" type="subTitle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56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55" name="Google Shape;355;p56"/>
          <p:cNvSpPr txBox="1"/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56" name="Google Shape;356;p56"/>
          <p:cNvSpPr txBox="1"/>
          <p:nvPr>
            <p:ph idx="1" type="subTitle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  <p:sp>
        <p:nvSpPr>
          <p:cNvPr id="357" name="Google Shape;357;p56"/>
          <p:cNvSpPr txBox="1"/>
          <p:nvPr>
            <p:ph hasCustomPrompt="1" idx="2" type="title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0" sz="4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57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7"/>
          <p:cNvPicPr preferRelativeResize="0"/>
          <p:nvPr/>
        </p:nvPicPr>
        <p:blipFill rotWithShape="1">
          <a:blip r:embed="rId3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7"/>
          <p:cNvSpPr txBox="1"/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2" name="Google Shape;362;p57"/>
          <p:cNvSpPr txBox="1"/>
          <p:nvPr>
            <p:ph idx="1" type="body"/>
          </p:nvPr>
        </p:nvSpPr>
        <p:spPr>
          <a:xfrm>
            <a:off x="1395300" y="871800"/>
            <a:ext cx="6963300" cy="3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7975" lvl="0" marL="457200" rtl="0">
              <a:spcBef>
                <a:spcPts val="0"/>
              </a:spcBef>
              <a:spcAft>
                <a:spcPts val="0"/>
              </a:spcAft>
              <a:buSzPts val="1250"/>
              <a:buFont typeface="Concert One"/>
              <a:buChar char="●"/>
              <a:defRPr sz="950">
                <a:solidFill>
                  <a:schemeClr val="dk2"/>
                </a:solidFill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950">
                <a:solidFill>
                  <a:schemeClr val="dk2"/>
                </a:solidFill>
              </a:defRPr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950">
                <a:solidFill>
                  <a:schemeClr val="dk2"/>
                </a:solidFill>
              </a:defRPr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58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58"/>
          <p:cNvSpPr txBox="1"/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7" name="Google Shape;367;p58"/>
          <p:cNvSpPr txBox="1"/>
          <p:nvPr>
            <p:ph idx="1" type="body"/>
          </p:nvPr>
        </p:nvSpPr>
        <p:spPr>
          <a:xfrm>
            <a:off x="744675" y="1551725"/>
            <a:ext cx="3593400" cy="282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8" name="Google Shape;368;p58"/>
          <p:cNvSpPr txBox="1"/>
          <p:nvPr>
            <p:ph idx="2" type="body"/>
          </p:nvPr>
        </p:nvSpPr>
        <p:spPr>
          <a:xfrm>
            <a:off x="4805925" y="1551725"/>
            <a:ext cx="3593400" cy="282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59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59"/>
          <p:cNvSpPr txBox="1"/>
          <p:nvPr>
            <p:ph type="title"/>
          </p:nvPr>
        </p:nvSpPr>
        <p:spPr>
          <a:xfrm>
            <a:off x="1002325" y="711175"/>
            <a:ext cx="2072100" cy="11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60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60"/>
          <p:cNvSpPr txBox="1"/>
          <p:nvPr>
            <p:ph idx="1" type="body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302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7" name="Google Shape;377;p60"/>
          <p:cNvSpPr txBox="1"/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6092370" y="-1056710"/>
            <a:ext cx="2878009" cy="3364796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57150">
              <a:srgbClr val="000000">
                <a:alpha val="39000"/>
              </a:srgbClr>
            </a:outerShdw>
          </a:effectLst>
        </p:spPr>
      </p:pic>
      <p:sp>
        <p:nvSpPr>
          <p:cNvPr id="380" name="Google Shape;380;p61"/>
          <p:cNvSpPr txBox="1"/>
          <p:nvPr>
            <p:ph type="title"/>
          </p:nvPr>
        </p:nvSpPr>
        <p:spPr>
          <a:xfrm rot="877333">
            <a:off x="6289345" y="436639"/>
            <a:ext cx="2155721" cy="151080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b="0"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62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62"/>
          <p:cNvSpPr txBox="1"/>
          <p:nvPr>
            <p:ph idx="1" type="subTitle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62"/>
          <p:cNvSpPr txBox="1"/>
          <p:nvPr>
            <p:ph idx="2" type="body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6" name="Google Shape;386;p62"/>
          <p:cNvSpPr txBox="1"/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idx="1" type="body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302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63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63"/>
          <p:cNvSpPr txBox="1"/>
          <p:nvPr>
            <p:ph type="title"/>
          </p:nvPr>
        </p:nvSpPr>
        <p:spPr>
          <a:xfrm>
            <a:off x="1002325" y="711173"/>
            <a:ext cx="2403900" cy="13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64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64"/>
          <p:cNvPicPr preferRelativeResize="0"/>
          <p:nvPr/>
        </p:nvPicPr>
        <p:blipFill rotWithShape="1">
          <a:blip r:embed="rId3">
            <a:alphaModFix/>
          </a:blip>
          <a:srcRect b="18300" l="0" r="8892" t="16734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64"/>
          <p:cNvPicPr preferRelativeResize="0"/>
          <p:nvPr/>
        </p:nvPicPr>
        <p:blipFill rotWithShape="1">
          <a:blip r:embed="rId3">
            <a:alphaModFix/>
          </a:blip>
          <a:srcRect b="18300" l="0" r="8892" t="16734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64"/>
          <p:cNvPicPr preferRelativeResize="0"/>
          <p:nvPr/>
        </p:nvPicPr>
        <p:blipFill rotWithShape="1">
          <a:blip r:embed="rId4">
            <a:alphaModFix/>
          </a:blip>
          <a:srcRect b="7123" l="0" r="0" t="0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64"/>
          <p:cNvSpPr txBox="1"/>
          <p:nvPr>
            <p:ph hasCustomPrompt="1" type="title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97" name="Google Shape;397;p64"/>
          <p:cNvSpPr txBox="1"/>
          <p:nvPr>
            <p:ph idx="1" type="body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429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SECTION_TITLE_AND_DESCRIPTION_1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66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66"/>
          <p:cNvSpPr txBox="1"/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403" name="Google Shape;403;p66"/>
          <p:cNvSpPr txBox="1"/>
          <p:nvPr>
            <p:ph idx="1" type="subTitle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4" name="Google Shape;404;p66"/>
          <p:cNvSpPr txBox="1"/>
          <p:nvPr>
            <p:ph idx="2" type="title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405" name="Google Shape;405;p66"/>
          <p:cNvSpPr txBox="1"/>
          <p:nvPr>
            <p:ph idx="3" type="subTitle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6" name="Google Shape;406;p66"/>
          <p:cNvSpPr txBox="1"/>
          <p:nvPr>
            <p:ph idx="4" type="title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407" name="Google Shape;407;p66"/>
          <p:cNvSpPr txBox="1"/>
          <p:nvPr>
            <p:ph idx="5" type="subTitle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8" name="Google Shape;408;p66"/>
          <p:cNvSpPr txBox="1"/>
          <p:nvPr>
            <p:ph idx="6" type="title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409" name="Google Shape;409;p66"/>
          <p:cNvSpPr txBox="1"/>
          <p:nvPr>
            <p:ph idx="7" type="subTitle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0" name="Google Shape;410;p66"/>
          <p:cNvSpPr txBox="1"/>
          <p:nvPr>
            <p:ph idx="8"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SECTION_TITLE_AND_DESCRIPTION_1_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67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67"/>
          <p:cNvSpPr txBox="1"/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5" name="Google Shape;415;p67"/>
          <p:cNvSpPr txBox="1"/>
          <p:nvPr>
            <p:ph idx="1" type="subTitle"/>
          </p:nvPr>
        </p:nvSpPr>
        <p:spPr>
          <a:xfrm>
            <a:off x="6013614" y="1199352"/>
            <a:ext cx="233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6" name="Google Shape;416;p67"/>
          <p:cNvSpPr txBox="1"/>
          <p:nvPr>
            <p:ph idx="2" type="title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7" name="Google Shape;417;p67"/>
          <p:cNvSpPr txBox="1"/>
          <p:nvPr>
            <p:ph idx="3" type="subTitle"/>
          </p:nvPr>
        </p:nvSpPr>
        <p:spPr>
          <a:xfrm>
            <a:off x="6013601" y="2465876"/>
            <a:ext cx="233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8" name="Google Shape;418;p67"/>
          <p:cNvSpPr txBox="1"/>
          <p:nvPr>
            <p:ph idx="4" type="title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9" name="Google Shape;419;p67"/>
          <p:cNvSpPr txBox="1"/>
          <p:nvPr>
            <p:ph idx="5" type="subTitle"/>
          </p:nvPr>
        </p:nvSpPr>
        <p:spPr>
          <a:xfrm>
            <a:off x="6013615" y="3732400"/>
            <a:ext cx="233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0" name="Google Shape;420;p67"/>
          <p:cNvSpPr txBox="1"/>
          <p:nvPr>
            <p:ph idx="6"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SECTION_TITLE_AND_DESCRIPTION_1_1_1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68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68"/>
          <p:cNvPicPr preferRelativeResize="0"/>
          <p:nvPr/>
        </p:nvPicPr>
        <p:blipFill rotWithShape="1">
          <a:blip r:embed="rId3">
            <a:alphaModFix/>
          </a:blip>
          <a:srcRect b="18300" l="0" r="8892" t="16734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68"/>
          <p:cNvPicPr preferRelativeResize="0"/>
          <p:nvPr/>
        </p:nvPicPr>
        <p:blipFill rotWithShape="1">
          <a:blip r:embed="rId3">
            <a:alphaModFix/>
          </a:blip>
          <a:srcRect b="18300" l="0" r="8892" t="16734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68"/>
          <p:cNvPicPr preferRelativeResize="0"/>
          <p:nvPr/>
        </p:nvPicPr>
        <p:blipFill rotWithShape="1">
          <a:blip r:embed="rId4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68"/>
          <p:cNvSpPr txBox="1"/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b="0" sz="160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427" name="Google Shape;427;p68"/>
          <p:cNvSpPr txBox="1"/>
          <p:nvPr>
            <p:ph idx="1" type="subTitle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b="1" sz="2400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SECTION_TITLE_AND_DESCRIPTION_1_2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69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69"/>
          <p:cNvSpPr txBox="1"/>
          <p:nvPr>
            <p:ph type="title"/>
          </p:nvPr>
        </p:nvSpPr>
        <p:spPr>
          <a:xfrm>
            <a:off x="602672" y="2010025"/>
            <a:ext cx="2695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432" name="Google Shape;432;p69"/>
          <p:cNvSpPr txBox="1"/>
          <p:nvPr>
            <p:ph idx="1" type="subTitle"/>
          </p:nvPr>
        </p:nvSpPr>
        <p:spPr>
          <a:xfrm>
            <a:off x="839201" y="2389868"/>
            <a:ext cx="24594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3" name="Google Shape;433;p69"/>
          <p:cNvSpPr txBox="1"/>
          <p:nvPr>
            <p:ph idx="2" type="title"/>
          </p:nvPr>
        </p:nvSpPr>
        <p:spPr>
          <a:xfrm>
            <a:off x="5845528" y="2010025"/>
            <a:ext cx="2695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434" name="Google Shape;434;p69"/>
          <p:cNvSpPr txBox="1"/>
          <p:nvPr>
            <p:ph idx="3" type="subTitle"/>
          </p:nvPr>
        </p:nvSpPr>
        <p:spPr>
          <a:xfrm>
            <a:off x="5845522" y="2389875"/>
            <a:ext cx="24594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5" name="Google Shape;435;p69"/>
          <p:cNvSpPr txBox="1"/>
          <p:nvPr>
            <p:ph idx="4" type="title"/>
          </p:nvPr>
        </p:nvSpPr>
        <p:spPr>
          <a:xfrm>
            <a:off x="602672" y="3449699"/>
            <a:ext cx="2695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436" name="Google Shape;436;p69"/>
          <p:cNvSpPr txBox="1"/>
          <p:nvPr>
            <p:ph idx="5" type="subTitle"/>
          </p:nvPr>
        </p:nvSpPr>
        <p:spPr>
          <a:xfrm>
            <a:off x="839201" y="3838273"/>
            <a:ext cx="24594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7" name="Google Shape;437;p69"/>
          <p:cNvSpPr txBox="1"/>
          <p:nvPr>
            <p:ph idx="6" type="title"/>
          </p:nvPr>
        </p:nvSpPr>
        <p:spPr>
          <a:xfrm>
            <a:off x="5845528" y="3449695"/>
            <a:ext cx="2695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438" name="Google Shape;438;p69"/>
          <p:cNvSpPr txBox="1"/>
          <p:nvPr>
            <p:ph idx="7" type="subTitle"/>
          </p:nvPr>
        </p:nvSpPr>
        <p:spPr>
          <a:xfrm>
            <a:off x="5845522" y="3838276"/>
            <a:ext cx="24594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9" name="Google Shape;439;p69"/>
          <p:cNvSpPr txBox="1"/>
          <p:nvPr>
            <p:ph idx="8"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centages">
  <p:cSld name="BIG_NUMBER_1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70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70"/>
          <p:cNvPicPr preferRelativeResize="0"/>
          <p:nvPr/>
        </p:nvPicPr>
        <p:blipFill rotWithShape="1">
          <a:blip r:embed="rId3">
            <a:alphaModFix/>
          </a:blip>
          <a:srcRect b="61089" l="0" r="0" t="0"/>
          <a:stretch/>
        </p:blipFill>
        <p:spPr>
          <a:xfrm rot="635655">
            <a:off x="1848552" y="3058534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70"/>
          <p:cNvPicPr preferRelativeResize="0"/>
          <p:nvPr/>
        </p:nvPicPr>
        <p:blipFill rotWithShape="1">
          <a:blip r:embed="rId3">
            <a:alphaModFix/>
          </a:blip>
          <a:srcRect b="61089" l="0" r="0" t="0"/>
          <a:stretch/>
        </p:blipFill>
        <p:spPr>
          <a:xfrm rot="1903775">
            <a:off x="6763976" y="866659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70"/>
          <p:cNvPicPr preferRelativeResize="0"/>
          <p:nvPr/>
        </p:nvPicPr>
        <p:blipFill rotWithShape="1">
          <a:blip r:embed="rId4">
            <a:alphaModFix/>
          </a:blip>
          <a:srcRect b="6838" l="0" r="1545" t="0"/>
          <a:stretch/>
        </p:blipFill>
        <p:spPr>
          <a:xfrm>
            <a:off x="129175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70"/>
          <p:cNvSpPr txBox="1"/>
          <p:nvPr>
            <p:ph hasCustomPrompt="1" type="title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6" name="Google Shape;446;p70"/>
          <p:cNvSpPr txBox="1"/>
          <p:nvPr>
            <p:ph idx="1" type="subTitle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7" name="Google Shape;447;p70"/>
          <p:cNvSpPr txBox="1"/>
          <p:nvPr>
            <p:ph hasCustomPrompt="1" idx="2" type="title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8" name="Google Shape;448;p70"/>
          <p:cNvSpPr txBox="1"/>
          <p:nvPr>
            <p:ph idx="3" type="subTitle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9" name="Google Shape;449;p70"/>
          <p:cNvSpPr txBox="1"/>
          <p:nvPr>
            <p:ph hasCustomPrompt="1" idx="4" type="title"/>
          </p:nvPr>
        </p:nvSpPr>
        <p:spPr>
          <a:xfrm>
            <a:off x="5741350" y="2719788"/>
            <a:ext cx="2101200" cy="66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0" name="Google Shape;450;p70"/>
          <p:cNvSpPr txBox="1"/>
          <p:nvPr>
            <p:ph idx="5" type="subTitle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">
  <p:cSld name="SECTION_TITLE_AND_DESCRIPTION_1_1_2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71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71"/>
          <p:cNvSpPr txBox="1"/>
          <p:nvPr>
            <p:ph type="title"/>
          </p:nvPr>
        </p:nvSpPr>
        <p:spPr>
          <a:xfrm>
            <a:off x="6166050" y="1183210"/>
            <a:ext cx="2140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55" name="Google Shape;455;p71"/>
          <p:cNvSpPr txBox="1"/>
          <p:nvPr>
            <p:ph idx="1" type="subTitle"/>
          </p:nvPr>
        </p:nvSpPr>
        <p:spPr>
          <a:xfrm>
            <a:off x="6166050" y="1620375"/>
            <a:ext cx="2140200" cy="9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6" name="Google Shape;456;p71"/>
          <p:cNvSpPr txBox="1"/>
          <p:nvPr>
            <p:ph idx="2" type="title"/>
          </p:nvPr>
        </p:nvSpPr>
        <p:spPr>
          <a:xfrm>
            <a:off x="6166040" y="2678335"/>
            <a:ext cx="2140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57" name="Google Shape;457;p71"/>
          <p:cNvSpPr txBox="1"/>
          <p:nvPr>
            <p:ph idx="3" type="subTitle"/>
          </p:nvPr>
        </p:nvSpPr>
        <p:spPr>
          <a:xfrm>
            <a:off x="6166050" y="3115508"/>
            <a:ext cx="2140200" cy="9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8" name="Google Shape;458;p71"/>
          <p:cNvSpPr txBox="1"/>
          <p:nvPr>
            <p:ph idx="4" type="title"/>
          </p:nvPr>
        </p:nvSpPr>
        <p:spPr>
          <a:xfrm>
            <a:off x="1002325" y="711175"/>
            <a:ext cx="2666700" cy="11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APTION_ONLY_1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72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72"/>
          <p:cNvSpPr txBox="1"/>
          <p:nvPr>
            <p:ph type="title"/>
          </p:nvPr>
        </p:nvSpPr>
        <p:spPr>
          <a:xfrm>
            <a:off x="907470" y="2765032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463" name="Google Shape;463;p72"/>
          <p:cNvSpPr txBox="1"/>
          <p:nvPr>
            <p:ph idx="1" type="subTitle"/>
          </p:nvPr>
        </p:nvSpPr>
        <p:spPr>
          <a:xfrm>
            <a:off x="1137850" y="3229817"/>
            <a:ext cx="2457000" cy="11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4" name="Google Shape;464;p72"/>
          <p:cNvSpPr txBox="1"/>
          <p:nvPr>
            <p:ph idx="2" type="title"/>
          </p:nvPr>
        </p:nvSpPr>
        <p:spPr>
          <a:xfrm>
            <a:off x="5318730" y="2765032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465" name="Google Shape;465;p72"/>
          <p:cNvSpPr txBox="1"/>
          <p:nvPr>
            <p:ph idx="3" type="subTitle"/>
          </p:nvPr>
        </p:nvSpPr>
        <p:spPr>
          <a:xfrm>
            <a:off x="5549120" y="3229817"/>
            <a:ext cx="2457000" cy="11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6092370" y="-1056710"/>
            <a:ext cx="2878009" cy="3364796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5715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/>
          <p:nvPr>
            <p:ph type="title"/>
          </p:nvPr>
        </p:nvSpPr>
        <p:spPr>
          <a:xfrm rot="877333">
            <a:off x="6289345" y="436639"/>
            <a:ext cx="2155721" cy="151080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b="0" sz="2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BIG_NUMBER_1_1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73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73"/>
          <p:cNvPicPr preferRelativeResize="0"/>
          <p:nvPr/>
        </p:nvPicPr>
        <p:blipFill rotWithShape="1">
          <a:blip r:embed="rId3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73"/>
          <p:cNvSpPr txBox="1"/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">
  <p:cSld name="BIG_NUMBER_1_1_1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74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74"/>
          <p:cNvPicPr preferRelativeResize="0"/>
          <p:nvPr/>
        </p:nvPicPr>
        <p:blipFill rotWithShape="1">
          <a:blip r:embed="rId3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74"/>
          <p:cNvSpPr txBox="1"/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4" name="Google Shape;474;p74"/>
          <p:cNvSpPr txBox="1"/>
          <p:nvPr>
            <p:ph idx="2" type="title"/>
          </p:nvPr>
        </p:nvSpPr>
        <p:spPr>
          <a:xfrm>
            <a:off x="1664325" y="17872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75" name="Google Shape;475;p74"/>
          <p:cNvSpPr txBox="1"/>
          <p:nvPr>
            <p:ph idx="1" type="subTitle"/>
          </p:nvPr>
        </p:nvSpPr>
        <p:spPr>
          <a:xfrm>
            <a:off x="1664334" y="21481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6" name="Google Shape;476;p74"/>
          <p:cNvSpPr txBox="1"/>
          <p:nvPr>
            <p:ph idx="3" type="title"/>
          </p:nvPr>
        </p:nvSpPr>
        <p:spPr>
          <a:xfrm>
            <a:off x="3817459" y="17872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77" name="Google Shape;477;p74"/>
          <p:cNvSpPr txBox="1"/>
          <p:nvPr>
            <p:ph idx="4" type="subTitle"/>
          </p:nvPr>
        </p:nvSpPr>
        <p:spPr>
          <a:xfrm>
            <a:off x="3817468" y="21481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8" name="Google Shape;478;p74"/>
          <p:cNvSpPr txBox="1"/>
          <p:nvPr>
            <p:ph idx="5" type="title"/>
          </p:nvPr>
        </p:nvSpPr>
        <p:spPr>
          <a:xfrm>
            <a:off x="5970592" y="17872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79" name="Google Shape;479;p74"/>
          <p:cNvSpPr txBox="1"/>
          <p:nvPr>
            <p:ph idx="6" type="subTitle"/>
          </p:nvPr>
        </p:nvSpPr>
        <p:spPr>
          <a:xfrm>
            <a:off x="5970602" y="21481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0" name="Google Shape;480;p74"/>
          <p:cNvSpPr txBox="1"/>
          <p:nvPr>
            <p:ph idx="7" type="title"/>
          </p:nvPr>
        </p:nvSpPr>
        <p:spPr>
          <a:xfrm>
            <a:off x="1664325" y="32010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81" name="Google Shape;481;p74"/>
          <p:cNvSpPr txBox="1"/>
          <p:nvPr>
            <p:ph idx="8" type="subTitle"/>
          </p:nvPr>
        </p:nvSpPr>
        <p:spPr>
          <a:xfrm>
            <a:off x="1664334" y="35619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2" name="Google Shape;482;p74"/>
          <p:cNvSpPr txBox="1"/>
          <p:nvPr>
            <p:ph idx="9" type="title"/>
          </p:nvPr>
        </p:nvSpPr>
        <p:spPr>
          <a:xfrm>
            <a:off x="3817459" y="32010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83" name="Google Shape;483;p74"/>
          <p:cNvSpPr txBox="1"/>
          <p:nvPr>
            <p:ph idx="13" type="subTitle"/>
          </p:nvPr>
        </p:nvSpPr>
        <p:spPr>
          <a:xfrm>
            <a:off x="3817468" y="35619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4" name="Google Shape;484;p74"/>
          <p:cNvSpPr txBox="1"/>
          <p:nvPr>
            <p:ph idx="14" type="title"/>
          </p:nvPr>
        </p:nvSpPr>
        <p:spPr>
          <a:xfrm>
            <a:off x="5970592" y="32010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85" name="Google Shape;485;p74"/>
          <p:cNvSpPr txBox="1"/>
          <p:nvPr>
            <p:ph idx="15" type="subTitle"/>
          </p:nvPr>
        </p:nvSpPr>
        <p:spPr>
          <a:xfrm>
            <a:off x="5970602" y="35619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SECTION_TITLE_AND_DESCRIPTION_1_1_3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75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75"/>
          <p:cNvSpPr txBox="1"/>
          <p:nvPr>
            <p:ph type="title"/>
          </p:nvPr>
        </p:nvSpPr>
        <p:spPr>
          <a:xfrm>
            <a:off x="1041650" y="1003422"/>
            <a:ext cx="2802600" cy="7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90" name="Google Shape;490;p75"/>
          <p:cNvSpPr txBox="1"/>
          <p:nvPr>
            <p:ph idx="1" type="subTitle"/>
          </p:nvPr>
        </p:nvSpPr>
        <p:spPr>
          <a:xfrm>
            <a:off x="1058450" y="1757352"/>
            <a:ext cx="2769000" cy="13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491" name="Google Shape;491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6284102" y="2385388"/>
            <a:ext cx="1961516" cy="229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4378962" y="1324630"/>
            <a:ext cx="2803901" cy="2815133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75"/>
          <p:cNvSpPr txBox="1"/>
          <p:nvPr/>
        </p:nvSpPr>
        <p:spPr>
          <a:xfrm rot="420963">
            <a:off x="4549033" y="2333911"/>
            <a:ext cx="2308687" cy="14976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76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APTION_ONLY_1_1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77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SECTION_TITLE_AND_DESCRIPTION_1_1_3_1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78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BIG_NUMBER_1_1_2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79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79"/>
          <p:cNvPicPr preferRelativeResize="0"/>
          <p:nvPr/>
        </p:nvPicPr>
        <p:blipFill rotWithShape="1">
          <a:blip r:embed="rId3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1">
  <p:cSld name="CUSTOM_9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80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7" name="Google Shape;507;p80"/>
          <p:cNvSpPr/>
          <p:nvPr/>
        </p:nvSpPr>
        <p:spPr>
          <a:xfrm rot="5400000">
            <a:off x="6966230" y="2922524"/>
            <a:ext cx="652395" cy="4018096"/>
          </a:xfrm>
          <a:custGeom>
            <a:rect b="b" l="l" r="r" t="t"/>
            <a:pathLst>
              <a:path extrusionOk="0" h="104829" w="1860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80"/>
          <p:cNvSpPr/>
          <p:nvPr/>
        </p:nvSpPr>
        <p:spPr>
          <a:xfrm rot="-5400000">
            <a:off x="-502916" y="4196210"/>
            <a:ext cx="1489098" cy="634019"/>
          </a:xfrm>
          <a:custGeom>
            <a:rect b="b" l="l" r="r" t="t"/>
            <a:pathLst>
              <a:path extrusionOk="0" h="7242" w="1701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80"/>
          <p:cNvSpPr/>
          <p:nvPr/>
        </p:nvSpPr>
        <p:spPr>
          <a:xfrm flipH="1" rot="2469294">
            <a:off x="316113" y="3751333"/>
            <a:ext cx="117371" cy="117413"/>
          </a:xfrm>
          <a:custGeom>
            <a:rect b="b" l="l" r="r" t="t"/>
            <a:pathLst>
              <a:path extrusionOk="0" h="2846" w="2845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80"/>
          <p:cNvSpPr/>
          <p:nvPr/>
        </p:nvSpPr>
        <p:spPr>
          <a:xfrm flipH="1" rot="2469228">
            <a:off x="411412" y="3600961"/>
            <a:ext cx="89522" cy="89553"/>
          </a:xfrm>
          <a:custGeom>
            <a:rect b="b" l="l" r="r" t="t"/>
            <a:pathLst>
              <a:path extrusionOk="0" h="2846" w="2845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80"/>
          <p:cNvSpPr/>
          <p:nvPr/>
        </p:nvSpPr>
        <p:spPr>
          <a:xfrm flipH="1" rot="2469331">
            <a:off x="6213156" y="4570218"/>
            <a:ext cx="228180" cy="228260"/>
          </a:xfrm>
          <a:custGeom>
            <a:rect b="b" l="l" r="r" t="t"/>
            <a:pathLst>
              <a:path extrusionOk="0" h="2846" w="2845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2" name="Google Shape;512;p80"/>
          <p:cNvGrpSpPr/>
          <p:nvPr/>
        </p:nvGrpSpPr>
        <p:grpSpPr>
          <a:xfrm flipH="1" rot="5770333">
            <a:off x="8263994" y="384999"/>
            <a:ext cx="306762" cy="476334"/>
            <a:chOff x="4452729" y="352000"/>
            <a:chExt cx="225596" cy="350301"/>
          </a:xfrm>
        </p:grpSpPr>
        <p:sp>
          <p:nvSpPr>
            <p:cNvPr id="513" name="Google Shape;513;p80"/>
            <p:cNvSpPr/>
            <p:nvPr/>
          </p:nvSpPr>
          <p:spPr>
            <a:xfrm>
              <a:off x="4624575" y="352000"/>
              <a:ext cx="53750" cy="53225"/>
            </a:xfrm>
            <a:custGeom>
              <a:rect b="b" l="l" r="r" t="t"/>
              <a:pathLst>
                <a:path extrusionOk="0" h="2129" w="215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80"/>
            <p:cNvSpPr/>
            <p:nvPr/>
          </p:nvSpPr>
          <p:spPr>
            <a:xfrm>
              <a:off x="4452729" y="426046"/>
              <a:ext cx="62200" cy="62700"/>
            </a:xfrm>
            <a:custGeom>
              <a:rect b="b" l="l" r="r" t="t"/>
              <a:pathLst>
                <a:path extrusionOk="0" h="2508" w="2488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80"/>
            <p:cNvSpPr/>
            <p:nvPr/>
          </p:nvSpPr>
          <p:spPr>
            <a:xfrm>
              <a:off x="4503927" y="572104"/>
              <a:ext cx="130152" cy="130197"/>
            </a:xfrm>
            <a:custGeom>
              <a:rect b="b" l="l" r="r" t="t"/>
              <a:pathLst>
                <a:path extrusionOk="0" h="2846" w="2845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82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82"/>
          <p:cNvPicPr preferRelativeResize="0"/>
          <p:nvPr/>
        </p:nvPicPr>
        <p:blipFill rotWithShape="1">
          <a:blip r:embed="rId3">
            <a:alphaModFix/>
          </a:blip>
          <a:srcRect b="61089" l="0" r="0" t="0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82"/>
          <p:cNvPicPr preferRelativeResize="0"/>
          <p:nvPr/>
        </p:nvPicPr>
        <p:blipFill rotWithShape="1">
          <a:blip r:embed="rId4">
            <a:alphaModFix/>
          </a:blip>
          <a:srcRect b="6838" l="0" r="1545" t="0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300000" dist="19050">
              <a:srgbClr val="000000">
                <a:alpha val="34000"/>
              </a:srgbClr>
            </a:outerShdw>
          </a:effectLst>
        </p:spPr>
      </p:pic>
      <p:sp>
        <p:nvSpPr>
          <p:cNvPr id="524" name="Google Shape;524;p82"/>
          <p:cNvSpPr txBox="1"/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/>
        </p:txBody>
      </p:sp>
      <p:sp>
        <p:nvSpPr>
          <p:cNvPr id="525" name="Google Shape;525;p82"/>
          <p:cNvSpPr txBox="1"/>
          <p:nvPr>
            <p:ph idx="1" type="subTitle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83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29" name="Google Shape;529;p83"/>
          <p:cNvSpPr txBox="1"/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530" name="Google Shape;530;p83"/>
          <p:cNvSpPr txBox="1"/>
          <p:nvPr>
            <p:ph idx="1" type="subTitle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  <p:sp>
        <p:nvSpPr>
          <p:cNvPr id="531" name="Google Shape;531;p83"/>
          <p:cNvSpPr txBox="1"/>
          <p:nvPr>
            <p:ph hasCustomPrompt="1" idx="2" type="title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0" sz="4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84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84"/>
          <p:cNvPicPr preferRelativeResize="0"/>
          <p:nvPr/>
        </p:nvPicPr>
        <p:blipFill rotWithShape="1">
          <a:blip r:embed="rId3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84"/>
          <p:cNvSpPr txBox="1"/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6" name="Google Shape;536;p84"/>
          <p:cNvSpPr txBox="1"/>
          <p:nvPr>
            <p:ph idx="1" type="body"/>
          </p:nvPr>
        </p:nvSpPr>
        <p:spPr>
          <a:xfrm>
            <a:off x="1395300" y="871800"/>
            <a:ext cx="6963300" cy="3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7975" lvl="0" marL="457200" rtl="0">
              <a:spcBef>
                <a:spcPts val="0"/>
              </a:spcBef>
              <a:spcAft>
                <a:spcPts val="0"/>
              </a:spcAft>
              <a:buSzPts val="1250"/>
              <a:buFont typeface="Concert One"/>
              <a:buChar char="●"/>
              <a:defRPr sz="950">
                <a:solidFill>
                  <a:schemeClr val="dk2"/>
                </a:solidFill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950">
                <a:solidFill>
                  <a:schemeClr val="dk2"/>
                </a:solidFill>
              </a:defRPr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950">
                <a:solidFill>
                  <a:schemeClr val="dk2"/>
                </a:solidFill>
              </a:defRPr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85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85"/>
          <p:cNvSpPr txBox="1"/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1" name="Google Shape;541;p85"/>
          <p:cNvSpPr txBox="1"/>
          <p:nvPr>
            <p:ph idx="1" type="body"/>
          </p:nvPr>
        </p:nvSpPr>
        <p:spPr>
          <a:xfrm>
            <a:off x="744675" y="1551725"/>
            <a:ext cx="3593400" cy="282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2" name="Google Shape;542;p85"/>
          <p:cNvSpPr txBox="1"/>
          <p:nvPr>
            <p:ph idx="2" type="body"/>
          </p:nvPr>
        </p:nvSpPr>
        <p:spPr>
          <a:xfrm>
            <a:off x="4805925" y="1551725"/>
            <a:ext cx="3593400" cy="282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86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86"/>
          <p:cNvSpPr txBox="1"/>
          <p:nvPr>
            <p:ph type="title"/>
          </p:nvPr>
        </p:nvSpPr>
        <p:spPr>
          <a:xfrm>
            <a:off x="1002325" y="711175"/>
            <a:ext cx="2072100" cy="11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87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87"/>
          <p:cNvSpPr txBox="1"/>
          <p:nvPr>
            <p:ph idx="1" type="body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302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1" name="Google Shape;551;p87"/>
          <p:cNvSpPr txBox="1"/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6092370" y="-1056710"/>
            <a:ext cx="2878009" cy="3364796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57150">
              <a:srgbClr val="000000">
                <a:alpha val="39000"/>
              </a:srgbClr>
            </a:outerShdw>
          </a:effectLst>
        </p:spPr>
      </p:pic>
      <p:sp>
        <p:nvSpPr>
          <p:cNvPr id="554" name="Google Shape;554;p88"/>
          <p:cNvSpPr txBox="1"/>
          <p:nvPr>
            <p:ph type="title"/>
          </p:nvPr>
        </p:nvSpPr>
        <p:spPr>
          <a:xfrm rot="877333">
            <a:off x="6289345" y="436639"/>
            <a:ext cx="2155721" cy="151080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b="0"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89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89"/>
          <p:cNvSpPr txBox="1"/>
          <p:nvPr>
            <p:ph idx="1" type="subTitle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9" name="Google Shape;559;p89"/>
          <p:cNvSpPr txBox="1"/>
          <p:nvPr>
            <p:ph idx="2" type="body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0" name="Google Shape;560;p89"/>
          <p:cNvSpPr txBox="1"/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90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90"/>
          <p:cNvSpPr txBox="1"/>
          <p:nvPr>
            <p:ph type="title"/>
          </p:nvPr>
        </p:nvSpPr>
        <p:spPr>
          <a:xfrm>
            <a:off x="1002325" y="711173"/>
            <a:ext cx="2403900" cy="13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91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91"/>
          <p:cNvPicPr preferRelativeResize="0"/>
          <p:nvPr/>
        </p:nvPicPr>
        <p:blipFill rotWithShape="1">
          <a:blip r:embed="rId3">
            <a:alphaModFix/>
          </a:blip>
          <a:srcRect b="18300" l="0" r="8892" t="16734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91"/>
          <p:cNvPicPr preferRelativeResize="0"/>
          <p:nvPr/>
        </p:nvPicPr>
        <p:blipFill rotWithShape="1">
          <a:blip r:embed="rId3">
            <a:alphaModFix/>
          </a:blip>
          <a:srcRect b="18300" l="0" r="8892" t="16734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91"/>
          <p:cNvPicPr preferRelativeResize="0"/>
          <p:nvPr/>
        </p:nvPicPr>
        <p:blipFill rotWithShape="1">
          <a:blip r:embed="rId4">
            <a:alphaModFix/>
          </a:blip>
          <a:srcRect b="7123" l="0" r="0" t="0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91"/>
          <p:cNvSpPr txBox="1"/>
          <p:nvPr>
            <p:ph hasCustomPrompt="1" type="title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571" name="Google Shape;571;p91"/>
          <p:cNvSpPr txBox="1"/>
          <p:nvPr>
            <p:ph idx="1" type="body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429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SECTION_TITLE_AND_DESCRIPTION_1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93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93"/>
          <p:cNvSpPr txBox="1"/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577" name="Google Shape;577;p93"/>
          <p:cNvSpPr txBox="1"/>
          <p:nvPr>
            <p:ph idx="1" type="subTitle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8" name="Google Shape;578;p93"/>
          <p:cNvSpPr txBox="1"/>
          <p:nvPr>
            <p:ph idx="2" type="title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579" name="Google Shape;579;p93"/>
          <p:cNvSpPr txBox="1"/>
          <p:nvPr>
            <p:ph idx="3" type="subTitle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0" name="Google Shape;580;p93"/>
          <p:cNvSpPr txBox="1"/>
          <p:nvPr>
            <p:ph idx="4" type="title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581" name="Google Shape;581;p93"/>
          <p:cNvSpPr txBox="1"/>
          <p:nvPr>
            <p:ph idx="5" type="subTitle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2" name="Google Shape;582;p93"/>
          <p:cNvSpPr txBox="1"/>
          <p:nvPr>
            <p:ph idx="6" type="title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583" name="Google Shape;583;p93"/>
          <p:cNvSpPr txBox="1"/>
          <p:nvPr>
            <p:ph idx="7" type="subTitle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4" name="Google Shape;584;p93"/>
          <p:cNvSpPr txBox="1"/>
          <p:nvPr>
            <p:ph idx="8"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/>
          <p:nvPr>
            <p:ph type="title"/>
          </p:nvPr>
        </p:nvSpPr>
        <p:spPr>
          <a:xfrm>
            <a:off x="1002325" y="711173"/>
            <a:ext cx="2403900" cy="13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SECTION_TITLE_AND_DESCRIPTION_1_1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94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94"/>
          <p:cNvSpPr txBox="1"/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89" name="Google Shape;589;p94"/>
          <p:cNvSpPr txBox="1"/>
          <p:nvPr>
            <p:ph idx="1" type="subTitle"/>
          </p:nvPr>
        </p:nvSpPr>
        <p:spPr>
          <a:xfrm>
            <a:off x="6013614" y="1199352"/>
            <a:ext cx="233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0" name="Google Shape;590;p94"/>
          <p:cNvSpPr txBox="1"/>
          <p:nvPr>
            <p:ph idx="2" type="title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91" name="Google Shape;591;p94"/>
          <p:cNvSpPr txBox="1"/>
          <p:nvPr>
            <p:ph idx="3" type="subTitle"/>
          </p:nvPr>
        </p:nvSpPr>
        <p:spPr>
          <a:xfrm>
            <a:off x="6013601" y="2465876"/>
            <a:ext cx="233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2" name="Google Shape;592;p94"/>
          <p:cNvSpPr txBox="1"/>
          <p:nvPr>
            <p:ph idx="4" type="title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93" name="Google Shape;593;p94"/>
          <p:cNvSpPr txBox="1"/>
          <p:nvPr>
            <p:ph idx="5" type="subTitle"/>
          </p:nvPr>
        </p:nvSpPr>
        <p:spPr>
          <a:xfrm>
            <a:off x="6013615" y="3732400"/>
            <a:ext cx="233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4" name="Google Shape;594;p94"/>
          <p:cNvSpPr txBox="1"/>
          <p:nvPr>
            <p:ph idx="6"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SECTION_TITLE_AND_DESCRIPTION_1_1_1"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95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95"/>
          <p:cNvPicPr preferRelativeResize="0"/>
          <p:nvPr/>
        </p:nvPicPr>
        <p:blipFill rotWithShape="1">
          <a:blip r:embed="rId3">
            <a:alphaModFix/>
          </a:blip>
          <a:srcRect b="18300" l="0" r="8892" t="16734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95"/>
          <p:cNvPicPr preferRelativeResize="0"/>
          <p:nvPr/>
        </p:nvPicPr>
        <p:blipFill rotWithShape="1">
          <a:blip r:embed="rId3">
            <a:alphaModFix/>
          </a:blip>
          <a:srcRect b="18300" l="0" r="8892" t="16734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95"/>
          <p:cNvPicPr preferRelativeResize="0"/>
          <p:nvPr/>
        </p:nvPicPr>
        <p:blipFill rotWithShape="1">
          <a:blip r:embed="rId4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95"/>
          <p:cNvSpPr txBox="1"/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b="0" sz="160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601" name="Google Shape;601;p95"/>
          <p:cNvSpPr txBox="1"/>
          <p:nvPr>
            <p:ph idx="1" type="subTitle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b="1" sz="2400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SECTION_TITLE_AND_DESCRIPTION_1_2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96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96"/>
          <p:cNvSpPr txBox="1"/>
          <p:nvPr>
            <p:ph type="title"/>
          </p:nvPr>
        </p:nvSpPr>
        <p:spPr>
          <a:xfrm>
            <a:off x="602672" y="2010025"/>
            <a:ext cx="2695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606" name="Google Shape;606;p96"/>
          <p:cNvSpPr txBox="1"/>
          <p:nvPr>
            <p:ph idx="1" type="subTitle"/>
          </p:nvPr>
        </p:nvSpPr>
        <p:spPr>
          <a:xfrm>
            <a:off x="839201" y="2389868"/>
            <a:ext cx="24594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7" name="Google Shape;607;p96"/>
          <p:cNvSpPr txBox="1"/>
          <p:nvPr>
            <p:ph idx="2" type="title"/>
          </p:nvPr>
        </p:nvSpPr>
        <p:spPr>
          <a:xfrm>
            <a:off x="5845528" y="2010025"/>
            <a:ext cx="2695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608" name="Google Shape;608;p96"/>
          <p:cNvSpPr txBox="1"/>
          <p:nvPr>
            <p:ph idx="3" type="subTitle"/>
          </p:nvPr>
        </p:nvSpPr>
        <p:spPr>
          <a:xfrm>
            <a:off x="5845522" y="2389875"/>
            <a:ext cx="24594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9" name="Google Shape;609;p96"/>
          <p:cNvSpPr txBox="1"/>
          <p:nvPr>
            <p:ph idx="4" type="title"/>
          </p:nvPr>
        </p:nvSpPr>
        <p:spPr>
          <a:xfrm>
            <a:off x="602672" y="3449699"/>
            <a:ext cx="2695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610" name="Google Shape;610;p96"/>
          <p:cNvSpPr txBox="1"/>
          <p:nvPr>
            <p:ph idx="5" type="subTitle"/>
          </p:nvPr>
        </p:nvSpPr>
        <p:spPr>
          <a:xfrm>
            <a:off x="839201" y="3838273"/>
            <a:ext cx="24594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1" name="Google Shape;611;p96"/>
          <p:cNvSpPr txBox="1"/>
          <p:nvPr>
            <p:ph idx="6" type="title"/>
          </p:nvPr>
        </p:nvSpPr>
        <p:spPr>
          <a:xfrm>
            <a:off x="5845528" y="3449695"/>
            <a:ext cx="2695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612" name="Google Shape;612;p96"/>
          <p:cNvSpPr txBox="1"/>
          <p:nvPr>
            <p:ph idx="7" type="subTitle"/>
          </p:nvPr>
        </p:nvSpPr>
        <p:spPr>
          <a:xfrm>
            <a:off x="5845522" y="3838276"/>
            <a:ext cx="24594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3" name="Google Shape;613;p96"/>
          <p:cNvSpPr txBox="1"/>
          <p:nvPr>
            <p:ph idx="8"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centages">
  <p:cSld name="BIG_NUMBER_1"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97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97"/>
          <p:cNvPicPr preferRelativeResize="0"/>
          <p:nvPr/>
        </p:nvPicPr>
        <p:blipFill rotWithShape="1">
          <a:blip r:embed="rId3">
            <a:alphaModFix/>
          </a:blip>
          <a:srcRect b="61089" l="0" r="0" t="0"/>
          <a:stretch/>
        </p:blipFill>
        <p:spPr>
          <a:xfrm rot="635655">
            <a:off x="1848552" y="3058534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97"/>
          <p:cNvPicPr preferRelativeResize="0"/>
          <p:nvPr/>
        </p:nvPicPr>
        <p:blipFill rotWithShape="1">
          <a:blip r:embed="rId3">
            <a:alphaModFix/>
          </a:blip>
          <a:srcRect b="61089" l="0" r="0" t="0"/>
          <a:stretch/>
        </p:blipFill>
        <p:spPr>
          <a:xfrm rot="1903775">
            <a:off x="6763976" y="866659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97"/>
          <p:cNvPicPr preferRelativeResize="0"/>
          <p:nvPr/>
        </p:nvPicPr>
        <p:blipFill rotWithShape="1">
          <a:blip r:embed="rId4">
            <a:alphaModFix/>
          </a:blip>
          <a:srcRect b="6838" l="0" r="1545" t="0"/>
          <a:stretch/>
        </p:blipFill>
        <p:spPr>
          <a:xfrm>
            <a:off x="129175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97"/>
          <p:cNvSpPr txBox="1"/>
          <p:nvPr>
            <p:ph hasCustomPrompt="1" type="title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0" name="Google Shape;620;p97"/>
          <p:cNvSpPr txBox="1"/>
          <p:nvPr>
            <p:ph idx="1" type="subTitle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1" name="Google Shape;621;p97"/>
          <p:cNvSpPr txBox="1"/>
          <p:nvPr>
            <p:ph hasCustomPrompt="1" idx="2" type="title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2" name="Google Shape;622;p97"/>
          <p:cNvSpPr txBox="1"/>
          <p:nvPr>
            <p:ph idx="3" type="subTitle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3" name="Google Shape;623;p97"/>
          <p:cNvSpPr txBox="1"/>
          <p:nvPr>
            <p:ph hasCustomPrompt="1" idx="4" type="title"/>
          </p:nvPr>
        </p:nvSpPr>
        <p:spPr>
          <a:xfrm>
            <a:off x="5741350" y="2719788"/>
            <a:ext cx="2101200" cy="66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4" name="Google Shape;624;p97"/>
          <p:cNvSpPr txBox="1"/>
          <p:nvPr>
            <p:ph idx="5" type="subTitle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">
  <p:cSld name="SECTION_TITLE_AND_DESCRIPTION_1_1_2"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p98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98"/>
          <p:cNvSpPr txBox="1"/>
          <p:nvPr>
            <p:ph type="title"/>
          </p:nvPr>
        </p:nvSpPr>
        <p:spPr>
          <a:xfrm>
            <a:off x="6166050" y="1183210"/>
            <a:ext cx="2140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29" name="Google Shape;629;p98"/>
          <p:cNvSpPr txBox="1"/>
          <p:nvPr>
            <p:ph idx="1" type="subTitle"/>
          </p:nvPr>
        </p:nvSpPr>
        <p:spPr>
          <a:xfrm>
            <a:off x="6166050" y="1620375"/>
            <a:ext cx="2140200" cy="9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0" name="Google Shape;630;p98"/>
          <p:cNvSpPr txBox="1"/>
          <p:nvPr>
            <p:ph idx="2" type="title"/>
          </p:nvPr>
        </p:nvSpPr>
        <p:spPr>
          <a:xfrm>
            <a:off x="6166040" y="2678335"/>
            <a:ext cx="2140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31" name="Google Shape;631;p98"/>
          <p:cNvSpPr txBox="1"/>
          <p:nvPr>
            <p:ph idx="3" type="subTitle"/>
          </p:nvPr>
        </p:nvSpPr>
        <p:spPr>
          <a:xfrm>
            <a:off x="6166050" y="3115508"/>
            <a:ext cx="2140200" cy="9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2" name="Google Shape;632;p98"/>
          <p:cNvSpPr txBox="1"/>
          <p:nvPr>
            <p:ph idx="4" type="title"/>
          </p:nvPr>
        </p:nvSpPr>
        <p:spPr>
          <a:xfrm>
            <a:off x="1002325" y="711175"/>
            <a:ext cx="2666700" cy="11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APTION_ONLY_1"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99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99"/>
          <p:cNvSpPr txBox="1"/>
          <p:nvPr>
            <p:ph type="title"/>
          </p:nvPr>
        </p:nvSpPr>
        <p:spPr>
          <a:xfrm>
            <a:off x="907470" y="2765032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637" name="Google Shape;637;p99"/>
          <p:cNvSpPr txBox="1"/>
          <p:nvPr>
            <p:ph idx="1" type="subTitle"/>
          </p:nvPr>
        </p:nvSpPr>
        <p:spPr>
          <a:xfrm>
            <a:off x="1137850" y="3229817"/>
            <a:ext cx="2457000" cy="11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8" name="Google Shape;638;p99"/>
          <p:cNvSpPr txBox="1"/>
          <p:nvPr>
            <p:ph idx="2" type="title"/>
          </p:nvPr>
        </p:nvSpPr>
        <p:spPr>
          <a:xfrm>
            <a:off x="5318730" y="2765032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639" name="Google Shape;639;p99"/>
          <p:cNvSpPr txBox="1"/>
          <p:nvPr>
            <p:ph idx="3" type="subTitle"/>
          </p:nvPr>
        </p:nvSpPr>
        <p:spPr>
          <a:xfrm>
            <a:off x="5549120" y="3229817"/>
            <a:ext cx="2457000" cy="11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BIG_NUMBER_1_1"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100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100"/>
          <p:cNvPicPr preferRelativeResize="0"/>
          <p:nvPr/>
        </p:nvPicPr>
        <p:blipFill rotWithShape="1">
          <a:blip r:embed="rId3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100"/>
          <p:cNvSpPr txBox="1"/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">
  <p:cSld name="BIG_NUMBER_1_1_1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101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101"/>
          <p:cNvPicPr preferRelativeResize="0"/>
          <p:nvPr/>
        </p:nvPicPr>
        <p:blipFill rotWithShape="1">
          <a:blip r:embed="rId3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101"/>
          <p:cNvSpPr txBox="1"/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8" name="Google Shape;648;p101"/>
          <p:cNvSpPr txBox="1"/>
          <p:nvPr>
            <p:ph idx="2" type="title"/>
          </p:nvPr>
        </p:nvSpPr>
        <p:spPr>
          <a:xfrm>
            <a:off x="1664325" y="17872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49" name="Google Shape;649;p101"/>
          <p:cNvSpPr txBox="1"/>
          <p:nvPr>
            <p:ph idx="1" type="subTitle"/>
          </p:nvPr>
        </p:nvSpPr>
        <p:spPr>
          <a:xfrm>
            <a:off x="1664334" y="21481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0" name="Google Shape;650;p101"/>
          <p:cNvSpPr txBox="1"/>
          <p:nvPr>
            <p:ph idx="3" type="title"/>
          </p:nvPr>
        </p:nvSpPr>
        <p:spPr>
          <a:xfrm>
            <a:off x="3817459" y="17872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51" name="Google Shape;651;p101"/>
          <p:cNvSpPr txBox="1"/>
          <p:nvPr>
            <p:ph idx="4" type="subTitle"/>
          </p:nvPr>
        </p:nvSpPr>
        <p:spPr>
          <a:xfrm>
            <a:off x="3817468" y="21481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2" name="Google Shape;652;p101"/>
          <p:cNvSpPr txBox="1"/>
          <p:nvPr>
            <p:ph idx="5" type="title"/>
          </p:nvPr>
        </p:nvSpPr>
        <p:spPr>
          <a:xfrm>
            <a:off x="5970592" y="17872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53" name="Google Shape;653;p101"/>
          <p:cNvSpPr txBox="1"/>
          <p:nvPr>
            <p:ph idx="6" type="subTitle"/>
          </p:nvPr>
        </p:nvSpPr>
        <p:spPr>
          <a:xfrm>
            <a:off x="5970602" y="21481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4" name="Google Shape;654;p101"/>
          <p:cNvSpPr txBox="1"/>
          <p:nvPr>
            <p:ph idx="7" type="title"/>
          </p:nvPr>
        </p:nvSpPr>
        <p:spPr>
          <a:xfrm>
            <a:off x="1664325" y="32010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55" name="Google Shape;655;p101"/>
          <p:cNvSpPr txBox="1"/>
          <p:nvPr>
            <p:ph idx="8" type="subTitle"/>
          </p:nvPr>
        </p:nvSpPr>
        <p:spPr>
          <a:xfrm>
            <a:off x="1664334" y="35619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6" name="Google Shape;656;p101"/>
          <p:cNvSpPr txBox="1"/>
          <p:nvPr>
            <p:ph idx="9" type="title"/>
          </p:nvPr>
        </p:nvSpPr>
        <p:spPr>
          <a:xfrm>
            <a:off x="3817459" y="32010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57" name="Google Shape;657;p101"/>
          <p:cNvSpPr txBox="1"/>
          <p:nvPr>
            <p:ph idx="13" type="subTitle"/>
          </p:nvPr>
        </p:nvSpPr>
        <p:spPr>
          <a:xfrm>
            <a:off x="3817468" y="35619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8" name="Google Shape;658;p101"/>
          <p:cNvSpPr txBox="1"/>
          <p:nvPr>
            <p:ph idx="14" type="title"/>
          </p:nvPr>
        </p:nvSpPr>
        <p:spPr>
          <a:xfrm>
            <a:off x="5970592" y="3201025"/>
            <a:ext cx="1908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59" name="Google Shape;659;p101"/>
          <p:cNvSpPr txBox="1"/>
          <p:nvPr>
            <p:ph idx="15" type="subTitle"/>
          </p:nvPr>
        </p:nvSpPr>
        <p:spPr>
          <a:xfrm>
            <a:off x="5970602" y="3561998"/>
            <a:ext cx="1908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SECTION_TITLE_AND_DESCRIPTION_1_1_3"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102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102"/>
          <p:cNvSpPr txBox="1"/>
          <p:nvPr>
            <p:ph type="title"/>
          </p:nvPr>
        </p:nvSpPr>
        <p:spPr>
          <a:xfrm>
            <a:off x="1041650" y="1003422"/>
            <a:ext cx="2802600" cy="7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64" name="Google Shape;664;p102"/>
          <p:cNvSpPr txBox="1"/>
          <p:nvPr>
            <p:ph idx="1" type="subTitle"/>
          </p:nvPr>
        </p:nvSpPr>
        <p:spPr>
          <a:xfrm>
            <a:off x="1058450" y="1757352"/>
            <a:ext cx="2769000" cy="13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665" name="Google Shape;665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6284102" y="2385388"/>
            <a:ext cx="1961516" cy="229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4378962" y="1324630"/>
            <a:ext cx="2803901" cy="2815133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102"/>
          <p:cNvSpPr txBox="1"/>
          <p:nvPr/>
        </p:nvSpPr>
        <p:spPr>
          <a:xfrm rot="420963">
            <a:off x="4549033" y="2333911"/>
            <a:ext cx="2308687" cy="14976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103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5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0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3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76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69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01.xml"/><Relationship Id="rId23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103.xml"/><Relationship Id="rId25" Type="http://schemas.openxmlformats.org/officeDocument/2006/relationships/slideLayout" Target="../slideLayouts/slideLayout102.xml"/><Relationship Id="rId27" Type="http://schemas.openxmlformats.org/officeDocument/2006/relationships/theme" Target="../theme/theme3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95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23.xml"/><Relationship Id="rId22" Type="http://schemas.openxmlformats.org/officeDocument/2006/relationships/slideLayout" Target="../slideLayouts/slideLayout125.xml"/><Relationship Id="rId21" Type="http://schemas.openxmlformats.org/officeDocument/2006/relationships/slideLayout" Target="../slideLayouts/slideLayout124.xml"/><Relationship Id="rId24" Type="http://schemas.openxmlformats.org/officeDocument/2006/relationships/slideLayout" Target="../slideLayouts/slideLayout127.xml"/><Relationship Id="rId23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26" Type="http://schemas.openxmlformats.org/officeDocument/2006/relationships/slideLayout" Target="../slideLayouts/slideLayout129.xml"/><Relationship Id="rId25" Type="http://schemas.openxmlformats.org/officeDocument/2006/relationships/slideLayout" Target="../slideLayouts/slideLayout128.xml"/><Relationship Id="rId27" Type="http://schemas.openxmlformats.org/officeDocument/2006/relationships/theme" Target="../theme/theme4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b="1" sz="28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b="1" sz="28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b="1" sz="28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44" name="Google Shape;344;p54"/>
          <p:cNvSpPr txBox="1"/>
          <p:nvPr>
            <p:ph idx="1" type="body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b="1" sz="28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18" name="Google Shape;518;p81"/>
          <p:cNvSpPr txBox="1"/>
          <p:nvPr>
            <p:ph idx="1" type="body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b="1" sz="28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92" name="Google Shape;692;p108"/>
          <p:cNvSpPr txBox="1"/>
          <p:nvPr>
            <p:ph idx="1" type="body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  <p:sldLayoutId id="2147483776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Relationship Id="rId4" Type="http://schemas.openxmlformats.org/officeDocument/2006/relationships/image" Target="../media/image7.png"/><Relationship Id="rId5" Type="http://schemas.openxmlformats.org/officeDocument/2006/relationships/image" Target="../media/image45.jpg"/><Relationship Id="rId6" Type="http://schemas.openxmlformats.org/officeDocument/2006/relationships/image" Target="../media/image3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7.png"/><Relationship Id="rId5" Type="http://schemas.openxmlformats.org/officeDocument/2006/relationships/image" Target="../media/image41.jpg"/><Relationship Id="rId6" Type="http://schemas.openxmlformats.org/officeDocument/2006/relationships/image" Target="../media/image4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6.png"/><Relationship Id="rId4" Type="http://schemas.openxmlformats.org/officeDocument/2006/relationships/image" Target="../media/image47.jpg"/><Relationship Id="rId9" Type="http://schemas.openxmlformats.org/officeDocument/2006/relationships/hyperlink" Target="http://www.youtube.com/watch?v=eUcpguG4gGo" TargetMode="External"/><Relationship Id="rId5" Type="http://schemas.openxmlformats.org/officeDocument/2006/relationships/hyperlink" Target="http://www.youtube.com/watch?v=VjdcbGnBOv8" TargetMode="External"/><Relationship Id="rId6" Type="http://schemas.openxmlformats.org/officeDocument/2006/relationships/image" Target="../media/image38.jpg"/><Relationship Id="rId7" Type="http://schemas.openxmlformats.org/officeDocument/2006/relationships/hyperlink" Target="http://www.youtube.com/watch?v=GcKlyq_iKa4" TargetMode="External"/><Relationship Id="rId8" Type="http://schemas.openxmlformats.org/officeDocument/2006/relationships/image" Target="../media/image42.jpg"/><Relationship Id="rId11" Type="http://schemas.openxmlformats.org/officeDocument/2006/relationships/hyperlink" Target="http://www.youtube.com/watch?v=s-iUhw3sUtI" TargetMode="External"/><Relationship Id="rId10" Type="http://schemas.openxmlformats.org/officeDocument/2006/relationships/image" Target="../media/image39.jpg"/><Relationship Id="rId12" Type="http://schemas.openxmlformats.org/officeDocument/2006/relationships/image" Target="../media/image4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xN-Z1hXWgZM" TargetMode="External"/><Relationship Id="rId4" Type="http://schemas.openxmlformats.org/officeDocument/2006/relationships/image" Target="../media/image4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9fkRSbj95Eo" TargetMode="External"/><Relationship Id="rId4" Type="http://schemas.openxmlformats.org/officeDocument/2006/relationships/image" Target="../media/image27.jpg"/><Relationship Id="rId5" Type="http://schemas.openxmlformats.org/officeDocument/2006/relationships/hyperlink" Target="http://www.youtube.com/watch?v=1P3yC4__wl0" TargetMode="External"/><Relationship Id="rId6" Type="http://schemas.openxmlformats.org/officeDocument/2006/relationships/image" Target="../media/image2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Oz6zHIXos68" TargetMode="External"/><Relationship Id="rId4" Type="http://schemas.openxmlformats.org/officeDocument/2006/relationships/image" Target="../media/image34.jpg"/><Relationship Id="rId5" Type="http://schemas.openxmlformats.org/officeDocument/2006/relationships/hyperlink" Target="http://drive.google.com/file/d/1lFua0ceQMTLLOUYpuxv01UJpVVsT2-HE/view" TargetMode="External"/><Relationship Id="rId6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uLjEJwgn5Gc" TargetMode="External"/><Relationship Id="rId4" Type="http://schemas.openxmlformats.org/officeDocument/2006/relationships/image" Target="../media/image2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mKGDbtmq-io" TargetMode="External"/><Relationship Id="rId4" Type="http://schemas.openxmlformats.org/officeDocument/2006/relationships/image" Target="../media/image2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png"/><Relationship Id="rId4" Type="http://schemas.openxmlformats.org/officeDocument/2006/relationships/image" Target="../media/image28.png"/><Relationship Id="rId5" Type="http://schemas.openxmlformats.org/officeDocument/2006/relationships/hyperlink" Target="http://www.youtube.com/watch?v=Ezylpj7bjBw" TargetMode="External"/><Relationship Id="rId6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35"/>
          <p:cNvSpPr txBox="1"/>
          <p:nvPr>
            <p:ph type="ctrTitle"/>
          </p:nvPr>
        </p:nvSpPr>
        <p:spPr>
          <a:xfrm>
            <a:off x="1532100" y="1408338"/>
            <a:ext cx="6079800" cy="194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Nebojme se hudebky</a:t>
            </a:r>
            <a:endParaRPr/>
          </a:p>
        </p:txBody>
      </p:sp>
      <p:sp>
        <p:nvSpPr>
          <p:cNvPr id="869" name="Google Shape;869;p135"/>
          <p:cNvSpPr txBox="1"/>
          <p:nvPr>
            <p:ph idx="1" type="subTitle"/>
          </p:nvPr>
        </p:nvSpPr>
        <p:spPr>
          <a:xfrm>
            <a:off x="1672763" y="3671700"/>
            <a:ext cx="1427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Jakub Kacar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Začínáme 19:00</a:t>
            </a:r>
            <a:endParaRPr sz="900"/>
          </a:p>
        </p:txBody>
      </p:sp>
      <p:sp>
        <p:nvSpPr>
          <p:cNvPr id="870" name="Google Shape;870;p135"/>
          <p:cNvSpPr/>
          <p:nvPr/>
        </p:nvSpPr>
        <p:spPr>
          <a:xfrm>
            <a:off x="2013000" y="2782215"/>
            <a:ext cx="617075" cy="15875"/>
          </a:xfrm>
          <a:custGeom>
            <a:rect b="b" l="l" r="r" t="t"/>
            <a:pathLst>
              <a:path extrusionOk="0" h="635" w="24683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1" name="Google Shape;871;p135"/>
          <p:cNvSpPr/>
          <p:nvPr/>
        </p:nvSpPr>
        <p:spPr>
          <a:xfrm>
            <a:off x="6502600" y="2798111"/>
            <a:ext cx="613650" cy="13775"/>
          </a:xfrm>
          <a:custGeom>
            <a:rect b="b" l="l" r="r" t="t"/>
            <a:pathLst>
              <a:path extrusionOk="0" h="551" w="24546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2" name="Google Shape;872;p135"/>
          <p:cNvSpPr/>
          <p:nvPr/>
        </p:nvSpPr>
        <p:spPr>
          <a:xfrm>
            <a:off x="1889900" y="4310904"/>
            <a:ext cx="992850" cy="102600"/>
          </a:xfrm>
          <a:custGeom>
            <a:rect b="b" l="l" r="r" t="t"/>
            <a:pathLst>
              <a:path extrusionOk="0" h="4104" w="39714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873" name="Google Shape;873;p135"/>
          <p:cNvPicPr preferRelativeResize="0"/>
          <p:nvPr/>
        </p:nvPicPr>
        <p:blipFill rotWithShape="1">
          <a:blip r:embed="rId3">
            <a:alphaModFix/>
          </a:blip>
          <a:srcRect b="21025" l="0" r="8892" t="16970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135"/>
          <p:cNvPicPr preferRelativeResize="0"/>
          <p:nvPr/>
        </p:nvPicPr>
        <p:blipFill rotWithShape="1">
          <a:blip r:embed="rId4">
            <a:alphaModFix/>
          </a:blip>
          <a:srcRect b="18300" l="0" r="8892" t="16734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135"/>
          <p:cNvPicPr preferRelativeResize="0"/>
          <p:nvPr/>
        </p:nvPicPr>
        <p:blipFill rotWithShape="1">
          <a:blip r:embed="rId5">
            <a:alphaModFix/>
          </a:blip>
          <a:srcRect b="18950" l="18849" r="22464" t="5759"/>
          <a:stretch/>
        </p:blipFill>
        <p:spPr>
          <a:xfrm>
            <a:off x="7020700" y="-326500"/>
            <a:ext cx="2808600" cy="2412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76" name="Google Shape;876;p135"/>
          <p:cNvSpPr txBox="1"/>
          <p:nvPr>
            <p:ph idx="1" type="subTitle"/>
          </p:nvPr>
        </p:nvSpPr>
        <p:spPr>
          <a:xfrm>
            <a:off x="6259950" y="3834650"/>
            <a:ext cx="1611000" cy="3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WEBINÁŘ</a:t>
            </a:r>
            <a:endParaRPr b="0" sz="1100"/>
          </a:p>
        </p:txBody>
      </p:sp>
      <p:pic>
        <p:nvPicPr>
          <p:cNvPr id="877" name="Google Shape;877;p1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8475" y="4247975"/>
            <a:ext cx="895525" cy="8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4" name="Google Shape;964;p144"/>
          <p:cNvPicPr preferRelativeResize="0"/>
          <p:nvPr/>
        </p:nvPicPr>
        <p:blipFill rotWithShape="1">
          <a:blip r:embed="rId3">
            <a:alphaModFix/>
          </a:blip>
          <a:srcRect b="21025" l="0" r="8892" t="16970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144"/>
          <p:cNvPicPr preferRelativeResize="0"/>
          <p:nvPr/>
        </p:nvPicPr>
        <p:blipFill rotWithShape="1">
          <a:blip r:embed="rId4">
            <a:alphaModFix/>
          </a:blip>
          <a:srcRect b="18300" l="0" r="8892" t="16734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144"/>
          <p:cNvSpPr txBox="1"/>
          <p:nvPr>
            <p:ph type="title"/>
          </p:nvPr>
        </p:nvSpPr>
        <p:spPr>
          <a:xfrm>
            <a:off x="2582300" y="922250"/>
            <a:ext cx="4163400" cy="8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PERCUSSION</a:t>
            </a:r>
            <a:endParaRPr/>
          </a:p>
        </p:txBody>
      </p:sp>
      <p:sp>
        <p:nvSpPr>
          <p:cNvPr id="967" name="Google Shape;967;p144"/>
          <p:cNvSpPr txBox="1"/>
          <p:nvPr>
            <p:ph idx="1" type="subTitle"/>
          </p:nvPr>
        </p:nvSpPr>
        <p:spPr>
          <a:xfrm>
            <a:off x="2582300" y="1737950"/>
            <a:ext cx="3660300" cy="24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POUŽITÍ ZNAČEK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MOHU PAK SYMBOLY NAHRADIT ZA ORFF. NÁSTROJE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8" name="Google Shape;968;p1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83942">
            <a:off x="6666051" y="430134"/>
            <a:ext cx="1902965" cy="2254668"/>
          </a:xfrm>
          <a:prstGeom prst="leftArrow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69" name="Google Shape;969;p144"/>
          <p:cNvPicPr preferRelativeResize="0"/>
          <p:nvPr/>
        </p:nvPicPr>
        <p:blipFill rotWithShape="1">
          <a:blip r:embed="rId6">
            <a:alphaModFix/>
          </a:blip>
          <a:srcRect b="4039" l="32286" r="0" t="0"/>
          <a:stretch/>
        </p:blipFill>
        <p:spPr>
          <a:xfrm rot="-5400000">
            <a:off x="937576" y="2097926"/>
            <a:ext cx="2107999" cy="398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4" name="Google Shape;974;p145"/>
          <p:cNvPicPr preferRelativeResize="0"/>
          <p:nvPr/>
        </p:nvPicPr>
        <p:blipFill rotWithShape="1">
          <a:blip r:embed="rId3">
            <a:alphaModFix amt="86000"/>
          </a:blip>
          <a:srcRect b="145170" l="-121880" r="121880" t="-145170"/>
          <a:stretch/>
        </p:blipFill>
        <p:spPr>
          <a:xfrm rot="1344117">
            <a:off x="3823925" y="1324475"/>
            <a:ext cx="1496149" cy="11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975" name="Google Shape;975;p145"/>
          <p:cNvSpPr txBox="1"/>
          <p:nvPr>
            <p:ph idx="1" type="subTitle"/>
          </p:nvPr>
        </p:nvSpPr>
        <p:spPr>
          <a:xfrm>
            <a:off x="3659216" y="1001125"/>
            <a:ext cx="3268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Jak vytvořit vlastní BP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6" name="Google Shape;976;p145"/>
          <p:cNvPicPr preferRelativeResize="0"/>
          <p:nvPr/>
        </p:nvPicPr>
        <p:blipFill rotWithShape="1">
          <a:blip r:embed="rId4">
            <a:alphaModFix/>
          </a:blip>
          <a:srcRect b="10445" l="6147" r="0" t="14726"/>
          <a:stretch/>
        </p:blipFill>
        <p:spPr>
          <a:xfrm>
            <a:off x="5354300" y="2877400"/>
            <a:ext cx="3789701" cy="2266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usic EDU videos for every grades!&#10;► Buy me a coffee: https://www.buymeacoffee.com/musiceducoology&#10;► PATREON: If you want to support my content, become my patron and get all my materials every month: https://www.patreon.com/musiceducoology&#10;► Donate:  https://www.paypal.me/JakubKacar&#10;► TeachersPayTeachers: https://www.teacherspayteachers.com/Store/Music-Educoology&#10;&#10;&#10;You can support my channel if you buy audio, sheets or powerpoint-file for low symbolic prize: &#10;&#10;Author: Jakub Kacar (CZE) www.kacarkuba.com" id="977" name="Google Shape;977;p145" title="Webinář PŘEPIS NA ORFF podzim 2022   00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8800" y="3615250"/>
            <a:ext cx="1957475" cy="146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usic EDU videos for every grades!&#10;► Buy me a coffee: https://www.buymeacoffee.com/musiceducoology&#10;► PATREON: If you want to support my content, become my patron and get all my materials every month: https://www.patreon.com/musiceducoology&#10;► Donate:  https://www.paypal.me/JakubKacar&#10;► TeachersPayTeachers: https://www.teacherspayteachers.com/Store/Music-Educoology&#10;&#10;&#10;You can support my channel if you buy audio, sheets or powerpoint-file for low symbolic prize: &#10;&#10;Author: Jakub Kacar (CZE) www.kacarkuba.com" id="978" name="Google Shape;978;p145" title="Webinář HRA NA TĚLO DVOŘÁK II - IMITACE JK podzim 2022   00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63125" y="3633075"/>
            <a:ext cx="1957475" cy="1468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usic EDU videos for every grades!&#10;► Buy me a coffee: https://www.buymeacoffee.com/musiceducoology&#10;► PATREON: If you want to support my content, become my patron and get all my materials every month: https://www.patreon.com/musiceducoology&#10;► Donate:  https://www.paypal.me/JakubKacar&#10;► TeachersPayTeachers: https://www.teacherspayteachers.com/Store/Music-Educoology&#10;&#10;&#10;You can support my channel if you buy audio, sheets or powerpoint-file for low symbolic prize: &#10;&#10;Author: Jakub Kacar (CZE) www.kacarkuba.com" id="979" name="Google Shape;979;p145" title="Webinář JK podzim 2022   00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55100" y="1413702"/>
            <a:ext cx="2731175" cy="204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usic EDU videos for every grades!&#10;► Buy me a coffee: https://www.buymeacoffee.com/musiceducoology&#10;► PATREON: If you want to support my content, become my patron and get all my materials every month: https://www.patreon.com/musiceducoology&#10;► Donate:  https://www.paypal.me/JakubKacar&#10;► TeachersPayTeachers: https://www.teacherspayteachers.com/Store/Music-Educoology&#10;&#10;&#10;You can support my channel if you buy audio, sheets or powerpoint-file for low symbolic prize: &#10;&#10;Author: Jakub Kacar (CZE) www.kacarkuba.com" id="980" name="Google Shape;980;p145" title="Slovanský tanec č 7 Dvořák film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165425"/>
            <a:ext cx="1825550" cy="1369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46"/>
          <p:cNvSpPr txBox="1"/>
          <p:nvPr>
            <p:ph type="title"/>
          </p:nvPr>
        </p:nvSpPr>
        <p:spPr>
          <a:xfrm>
            <a:off x="1794450" y="520150"/>
            <a:ext cx="547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HRY S METREM</a:t>
            </a:r>
            <a:endParaRPr/>
          </a:p>
        </p:txBody>
      </p:sp>
      <p:sp>
        <p:nvSpPr>
          <p:cNvPr id="986" name="Google Shape;986;p146"/>
          <p:cNvSpPr txBox="1"/>
          <p:nvPr>
            <p:ph idx="1" type="body"/>
          </p:nvPr>
        </p:nvSpPr>
        <p:spPr>
          <a:xfrm>
            <a:off x="1375250" y="731425"/>
            <a:ext cx="6963300" cy="3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TLESKÁRNA NA DOBY - TĚŽŠÍ VERZE</a:t>
            </a:r>
            <a:endParaRPr b="1" sz="115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50"/>
              <a:buFont typeface="Concert One"/>
              <a:buChar char="●"/>
            </a:pPr>
            <a:r>
              <a:rPr lang="en">
                <a:solidFill>
                  <a:schemeClr val="dk1"/>
                </a:solidFill>
              </a:rPr>
              <a:t>HRA PROBÍHÁ V KRUHU</a:t>
            </a:r>
            <a:endParaRPr>
              <a:solidFill>
                <a:schemeClr val="dk1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50"/>
              <a:buFont typeface="Concert One"/>
              <a:buChar char="●"/>
            </a:pPr>
            <a:r>
              <a:rPr lang="en">
                <a:solidFill>
                  <a:schemeClr val="dk1"/>
                </a:solidFill>
              </a:rPr>
              <a:t>KAŽDÝ MÁ NA STAROSTI JEDEN TAKT, KTERÝM POSOUVÁ HRU DÁLE</a:t>
            </a:r>
            <a:endParaRPr>
              <a:solidFill>
                <a:schemeClr val="dk1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uli"/>
              <a:buAutoNum type="alphaLcPeriod"/>
            </a:pPr>
            <a:r>
              <a:rPr lang="en">
                <a:solidFill>
                  <a:schemeClr val="dk1"/>
                </a:solidFill>
              </a:rPr>
              <a:t>MŮŽE TLESKNOUT NA 1. DOBU -&gt; HRAJE DALŠÍ V ŘADĚ</a:t>
            </a:r>
            <a:endParaRPr>
              <a:solidFill>
                <a:schemeClr val="dk1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uli"/>
              <a:buAutoNum type="alphaLcPeriod"/>
            </a:pPr>
            <a:r>
              <a:rPr lang="en">
                <a:solidFill>
                  <a:schemeClr val="dk1"/>
                </a:solidFill>
              </a:rPr>
              <a:t>MŮŽE TLESKNOUT NA 1. A 2. DOBU -&gt; OTÁČÍ SE SMĚR</a:t>
            </a:r>
            <a:endParaRPr>
              <a:solidFill>
                <a:schemeClr val="dk1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uli"/>
              <a:buAutoNum type="alphaLcPeriod"/>
            </a:pPr>
            <a:r>
              <a:rPr lang="en">
                <a:solidFill>
                  <a:schemeClr val="dk1"/>
                </a:solidFill>
              </a:rPr>
              <a:t>MŮŽE TLESKNOUT NA 1.,2. A 3. DOBU -&gt; HRAJE HRÁČ PO SMĚRU, ALE OB HRÁČE</a:t>
            </a:r>
            <a:endParaRPr>
              <a:solidFill>
                <a:schemeClr val="dk1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uli"/>
              <a:buAutoNum type="alphaLcPeriod"/>
            </a:pPr>
            <a:r>
              <a:rPr lang="en">
                <a:solidFill>
                  <a:schemeClr val="dk1"/>
                </a:solidFill>
              </a:rPr>
              <a:t>(MŮŽE TLESKNOUT NA VŠECHNY 4 DOBY) -&gt; HRAJE HRÁČ PROTI SMĚRU OB</a:t>
            </a:r>
            <a:endParaRPr>
              <a:solidFill>
                <a:schemeClr val="dk1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Concert One"/>
              <a:buChar char="●"/>
            </a:pPr>
            <a:r>
              <a:rPr lang="en">
                <a:solidFill>
                  <a:schemeClr val="dk1"/>
                </a:solidFill>
              </a:rPr>
              <a:t>MÁTE-LI HODNĚ ŽÁKŮ - MŮŽETE VYSLAT HRY DVĚ - KAŽDOU NA JEDNU STRANU -&gt; CÍLEM JE, ŽE SE NESMÍ POTKAT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TLESKÁRNA NA DOBY - LEHČÍ VERZE</a:t>
            </a:r>
            <a:endParaRPr b="1" sz="115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50"/>
              <a:buFont typeface="Concert One"/>
              <a:buChar char="●"/>
            </a:pPr>
            <a:r>
              <a:rPr lang="en">
                <a:solidFill>
                  <a:schemeClr val="dk1"/>
                </a:solidFill>
              </a:rPr>
              <a:t>CTÍME POUZE JEDEN SMĚR - 1 TLESK -&gt; PŘEDÁM DALŠÍMU HRÁČI, 2 TLESKY OB HRÁČE, 3 OB 2 HRÁČE, 4 TLESKY OB 3 HRÁČE</a:t>
            </a:r>
            <a:endParaRPr b="1" sz="115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Music EDU videos for every grades!&#10;► Buy me a coffee: https://www.buymeacoffee.com/musiceducoology&#10;► PATREON: If you want to support my content, become my patron and get all my materials every month: https://www.patreon.com/musiceducoology&#10;► Donate:  https://www.paypal.me/JakubKacar&#10;► TeachersPayTeachers: https://www.teacherspayteachers.com/Store/Music-Educoology&#10;&#10;&#10;You can support my channel if you buy audio, sheets or powerpoint-file for low symbolic prize: &#10;&#10;Author: Jakub Kacar (CZE) www.kacarkuba.com" id="987" name="Google Shape;987;p146" title="E/ TLESKÁRNA NA DOB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8675" y="3047000"/>
            <a:ext cx="2795324" cy="20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47"/>
          <p:cNvSpPr txBox="1"/>
          <p:nvPr>
            <p:ph type="title"/>
          </p:nvPr>
        </p:nvSpPr>
        <p:spPr>
          <a:xfrm>
            <a:off x="1002325" y="711175"/>
            <a:ext cx="2072100" cy="11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DISKUZE</a:t>
            </a:r>
            <a:endParaRPr/>
          </a:p>
        </p:txBody>
      </p:sp>
      <p:sp>
        <p:nvSpPr>
          <p:cNvPr id="993" name="Google Shape;993;p147"/>
          <p:cNvSpPr txBox="1"/>
          <p:nvPr>
            <p:ph idx="4294967295" type="subTitle"/>
          </p:nvPr>
        </p:nvSpPr>
        <p:spPr>
          <a:xfrm>
            <a:off x="1078404" y="1564071"/>
            <a:ext cx="8865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DOTAZY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994" name="Google Shape;994;p147"/>
          <p:cNvSpPr/>
          <p:nvPr/>
        </p:nvSpPr>
        <p:spPr>
          <a:xfrm>
            <a:off x="926904" y="1645078"/>
            <a:ext cx="151500" cy="1515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147"/>
          <p:cNvSpPr txBox="1"/>
          <p:nvPr>
            <p:ph idx="4294967295" type="subTitle"/>
          </p:nvPr>
        </p:nvSpPr>
        <p:spPr>
          <a:xfrm>
            <a:off x="2192604" y="1564071"/>
            <a:ext cx="8865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NÁMĚTY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996" name="Google Shape;996;p147"/>
          <p:cNvSpPr/>
          <p:nvPr/>
        </p:nvSpPr>
        <p:spPr>
          <a:xfrm>
            <a:off x="2041104" y="1645078"/>
            <a:ext cx="151500" cy="1515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147"/>
          <p:cNvSpPr txBox="1"/>
          <p:nvPr>
            <p:ph idx="4294967295" type="subTitle"/>
          </p:nvPr>
        </p:nvSpPr>
        <p:spPr>
          <a:xfrm>
            <a:off x="3315029" y="1564071"/>
            <a:ext cx="8865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POCITY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998" name="Google Shape;998;p147"/>
          <p:cNvSpPr/>
          <p:nvPr/>
        </p:nvSpPr>
        <p:spPr>
          <a:xfrm>
            <a:off x="3163529" y="1645078"/>
            <a:ext cx="151500" cy="151500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9" name="Google Shape;999;p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6750" y="2012850"/>
            <a:ext cx="1297350" cy="2594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147"/>
          <p:cNvSpPr txBox="1"/>
          <p:nvPr/>
        </p:nvSpPr>
        <p:spPr>
          <a:xfrm>
            <a:off x="5323950" y="461225"/>
            <a:ext cx="33288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LDHV 2023 20. - 25. 8. 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Ústí nad Labem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Přihlášky od 1. dubna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Ldhv.cz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TVOŘIVÁ ŠKOLA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(letní školy - příští rok pro 2. stupeň)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Další webináře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S Boomwhackery za týden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Nebojme se poslouchat 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Únor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Kalendárium 2023/2024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Září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kacarkuba.com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36"/>
          <p:cNvSpPr txBox="1"/>
          <p:nvPr>
            <p:ph idx="1" type="body"/>
          </p:nvPr>
        </p:nvSpPr>
        <p:spPr>
          <a:xfrm>
            <a:off x="762900" y="1509125"/>
            <a:ext cx="3588300" cy="22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4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PŮSOBIŠTĚ:</a:t>
            </a:r>
            <a:endParaRPr b="1" sz="14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Questrial"/>
              <a:buChar char="●"/>
            </a:pPr>
            <a:r>
              <a:rPr lang="en" sz="12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KHV PF UJEP</a:t>
            </a:r>
            <a:endParaRPr sz="12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Questrial"/>
              <a:buChar char="●"/>
            </a:pPr>
            <a:r>
              <a:rPr lang="en" sz="12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ČESKÁ FILHARMONIE - LEKTOR EDUKAČNÍCH PROGRAMŮ</a:t>
            </a:r>
            <a:endParaRPr sz="12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Questrial"/>
              <a:buChar char="●"/>
            </a:pPr>
            <a:r>
              <a:rPr lang="en" sz="12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ZUŠ LITOMĚŘICE</a:t>
            </a:r>
            <a:endParaRPr sz="12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Questrial"/>
              <a:buChar char="●"/>
            </a:pPr>
            <a:r>
              <a:rPr lang="en" sz="12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PRAŽSKÁ KONZERVATOŘ</a:t>
            </a:r>
            <a:endParaRPr sz="12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sz="14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4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KONTAKTY:</a:t>
            </a:r>
            <a:endParaRPr b="1" sz="14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Questrial"/>
              <a:buChar char="●"/>
            </a:pPr>
            <a:r>
              <a:rPr lang="en" sz="12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kacarkuba@gmail.com</a:t>
            </a:r>
            <a:endParaRPr sz="12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Questrial"/>
              <a:buChar char="●"/>
            </a:pPr>
            <a:r>
              <a:rPr lang="en" sz="12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kacarkuba.com</a:t>
            </a:r>
            <a:endParaRPr sz="12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Veškeré materiály Vám poskytnu formou odkazu na google disk:</a:t>
            </a:r>
            <a:endParaRPr b="1" sz="12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Jsou ke stažení na webu 4. nota zprava</a:t>
            </a:r>
            <a:endParaRPr b="1" sz="12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en" sz="12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	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883" name="Google Shape;883;p136"/>
          <p:cNvSpPr txBox="1"/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Jakub Kacar</a:t>
            </a:r>
            <a:endParaRPr/>
          </a:p>
        </p:txBody>
      </p:sp>
      <p:pic>
        <p:nvPicPr>
          <p:cNvPr id="884" name="Google Shape;884;p136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103650"/>
            <a:ext cx="1918825" cy="2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425" y="936125"/>
            <a:ext cx="170820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136"/>
          <p:cNvSpPr txBox="1"/>
          <p:nvPr>
            <p:ph type="title"/>
          </p:nvPr>
        </p:nvSpPr>
        <p:spPr>
          <a:xfrm>
            <a:off x="5046450" y="807400"/>
            <a:ext cx="272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 VEČERA</a:t>
            </a:r>
            <a:endParaRPr/>
          </a:p>
        </p:txBody>
      </p:sp>
      <p:pic>
        <p:nvPicPr>
          <p:cNvPr id="887" name="Google Shape;887;p136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5168300" y="1199875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136"/>
          <p:cNvSpPr txBox="1"/>
          <p:nvPr>
            <p:ph idx="1" type="body"/>
          </p:nvPr>
        </p:nvSpPr>
        <p:spPr>
          <a:xfrm>
            <a:off x="5046450" y="1886250"/>
            <a:ext cx="2639400" cy="22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4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WEBINÁŘ</a:t>
            </a:r>
            <a:r>
              <a:rPr b="1" lang="en" sz="14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:</a:t>
            </a:r>
            <a:endParaRPr b="1" sz="14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Questrial"/>
              <a:buChar char="●"/>
            </a:pPr>
            <a:r>
              <a:rPr lang="en" sz="12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ÚVOD max. 10 min</a:t>
            </a:r>
            <a:endParaRPr sz="12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Questrial"/>
              <a:buChar char="●"/>
            </a:pPr>
            <a:r>
              <a:rPr lang="en" sz="12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Činnosti a hry do HV 60 minut</a:t>
            </a:r>
            <a:endParaRPr sz="12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Questrial"/>
              <a:buChar char="●"/>
            </a:pPr>
            <a:r>
              <a:rPr lang="en" sz="12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5 minut - rezerva</a:t>
            </a:r>
            <a:endParaRPr sz="12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Questrial"/>
              <a:buChar char="●"/>
            </a:pPr>
            <a:r>
              <a:rPr lang="en" sz="12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15 minut pro dotazy</a:t>
            </a:r>
            <a:endParaRPr sz="12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sz="14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en" sz="12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	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3" name="Google Shape;893;p137"/>
          <p:cNvGrpSpPr/>
          <p:nvPr/>
        </p:nvGrpSpPr>
        <p:grpSpPr>
          <a:xfrm>
            <a:off x="1198486" y="638983"/>
            <a:ext cx="2140289" cy="2169401"/>
            <a:chOff x="-331425" y="1579700"/>
            <a:chExt cx="1880250" cy="1905825"/>
          </a:xfrm>
        </p:grpSpPr>
        <p:sp>
          <p:nvSpPr>
            <p:cNvPr id="894" name="Google Shape;894;p137"/>
            <p:cNvSpPr/>
            <p:nvPr/>
          </p:nvSpPr>
          <p:spPr>
            <a:xfrm>
              <a:off x="-72650" y="1864050"/>
              <a:ext cx="1621475" cy="1621475"/>
            </a:xfrm>
            <a:custGeom>
              <a:rect b="b" l="l" r="r" t="t"/>
              <a:pathLst>
                <a:path extrusionOk="0" h="64859" w="64859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137"/>
            <p:cNvSpPr/>
            <p:nvPr/>
          </p:nvSpPr>
          <p:spPr>
            <a:xfrm>
              <a:off x="-82425" y="1854000"/>
              <a:ext cx="1621450" cy="1621725"/>
            </a:xfrm>
            <a:custGeom>
              <a:rect b="b" l="l" r="r" t="t"/>
              <a:pathLst>
                <a:path extrusionOk="0" h="64869" w="64858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rotWithShape="0" algn="bl" dir="2160000" dist="3810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137"/>
            <p:cNvSpPr/>
            <p:nvPr/>
          </p:nvSpPr>
          <p:spPr>
            <a:xfrm>
              <a:off x="-331425" y="1579700"/>
              <a:ext cx="1101300" cy="649025"/>
            </a:xfrm>
            <a:custGeom>
              <a:rect b="b" l="l" r="r" t="t"/>
              <a:pathLst>
                <a:path extrusionOk="0" h="25961" w="44052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7" name="Google Shape;897;p137"/>
          <p:cNvSpPr txBox="1"/>
          <p:nvPr>
            <p:ph idx="4294967295" type="body"/>
          </p:nvPr>
        </p:nvSpPr>
        <p:spPr>
          <a:xfrm rot="390814">
            <a:off x="1607772" y="1391070"/>
            <a:ext cx="1565606" cy="1131409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Hry 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jako koření do výuky</a:t>
            </a:r>
            <a:endParaRPr sz="1400">
              <a:solidFill>
                <a:schemeClr val="dk2"/>
              </a:solidFill>
            </a:endParaRPr>
          </a:p>
        </p:txBody>
      </p:sp>
      <p:pic>
        <p:nvPicPr>
          <p:cNvPr id="898" name="Google Shape;898;p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912" y="452588"/>
            <a:ext cx="3186575" cy="2542175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Google Shape;899;p137"/>
          <p:cNvSpPr txBox="1"/>
          <p:nvPr/>
        </p:nvSpPr>
        <p:spPr>
          <a:xfrm>
            <a:off x="5114675" y="2878575"/>
            <a:ext cx="31290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D719D"/>
              </a:buClr>
              <a:buSzPts val="1100"/>
              <a:buFont typeface="Arial"/>
              <a:buNone/>
            </a:pPr>
            <a:r>
              <a:rPr b="1" lang="en" sz="11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BOKÁŽ</a:t>
            </a:r>
            <a:endParaRPr b="1" sz="115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D719D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chemeClr val="dk1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50"/>
              <a:buFont typeface="Concert One"/>
              <a:buChar char="●"/>
            </a:pPr>
            <a:r>
              <a:rPr lang="en" sz="95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NAPIŠ SVÉ JMÉNO LIBOVOLNOU ČÁSTÍ TĚLA</a:t>
            </a:r>
            <a:endParaRPr sz="950">
              <a:solidFill>
                <a:schemeClr val="dk1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50"/>
              <a:buFont typeface="Concert One"/>
              <a:buChar char="●"/>
            </a:pPr>
            <a:r>
              <a:rPr lang="en" sz="95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ZAČNĚTE TUŽKOU V RUCE, POTÉ SE VE FANTAZII MEZE NEKLADOU</a:t>
            </a:r>
            <a:endParaRPr sz="950">
              <a:solidFill>
                <a:schemeClr val="dk1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PIZZA - VIZ PŘÍLOHA</a:t>
            </a:r>
            <a:endParaRPr sz="950">
              <a:solidFill>
                <a:schemeClr val="dk1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900" name="Google Shape;900;p137"/>
          <p:cNvSpPr txBox="1"/>
          <p:nvPr/>
        </p:nvSpPr>
        <p:spPr>
          <a:xfrm>
            <a:off x="826075" y="3292850"/>
            <a:ext cx="3129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D719D"/>
              </a:buClr>
              <a:buSzPts val="1100"/>
              <a:buFont typeface="Arial"/>
              <a:buNone/>
            </a:pPr>
            <a:r>
              <a:rPr b="1" lang="en" sz="11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TIP</a:t>
            </a:r>
            <a:endParaRPr b="1" sz="115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D719D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chemeClr val="dk1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50"/>
              <a:buFont typeface="Concert One"/>
              <a:buChar char="●"/>
            </a:pPr>
            <a:r>
              <a:rPr lang="en" sz="95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ZAČNĚTE AKCÍ (RYTMEM NEBO POHYBEM) KAŽDOU HODINU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38"/>
          <p:cNvSpPr txBox="1"/>
          <p:nvPr>
            <p:ph type="title"/>
          </p:nvPr>
        </p:nvSpPr>
        <p:spPr>
          <a:xfrm>
            <a:off x="1836900" y="522825"/>
            <a:ext cx="547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 NASTARTOVÁNÍ</a:t>
            </a:r>
            <a:endParaRPr/>
          </a:p>
        </p:txBody>
      </p:sp>
      <p:sp>
        <p:nvSpPr>
          <p:cNvPr id="906" name="Google Shape;906;p138"/>
          <p:cNvSpPr txBox="1"/>
          <p:nvPr>
            <p:ph idx="1" type="body"/>
          </p:nvPr>
        </p:nvSpPr>
        <p:spPr>
          <a:xfrm>
            <a:off x="1381275" y="910975"/>
            <a:ext cx="6963300" cy="3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CHYŤTE MOJE POHYBY</a:t>
            </a:r>
            <a:endParaRPr b="1" sz="115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50"/>
              <a:buFont typeface="Concert One"/>
              <a:buChar char="●"/>
            </a:pPr>
            <a:r>
              <a:rPr lang="en">
                <a:solidFill>
                  <a:schemeClr val="dk1"/>
                </a:solidFill>
              </a:rPr>
              <a:t>HRA PROBÍHÁ VE 4 TAKTECH - V KRUHU</a:t>
            </a:r>
            <a:endParaRPr>
              <a:solidFill>
                <a:schemeClr val="dk1"/>
              </a:solidFill>
            </a:endParaRPr>
          </a:p>
          <a:p>
            <a:pPr indent="-288925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AutoNum type="arabicPeriod"/>
            </a:pPr>
            <a:r>
              <a:rPr lang="en">
                <a:solidFill>
                  <a:schemeClr val="dk1"/>
                </a:solidFill>
              </a:rPr>
              <a:t>ŘÍKADLO - Chyťte moje pohyby!</a:t>
            </a:r>
            <a:endParaRPr>
              <a:solidFill>
                <a:schemeClr val="dk1"/>
              </a:solidFill>
            </a:endParaRPr>
          </a:p>
          <a:p>
            <a:pPr indent="-288925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AutoNum type="arabicPeriod"/>
            </a:pPr>
            <a:r>
              <a:rPr lang="en">
                <a:solidFill>
                  <a:schemeClr val="dk1"/>
                </a:solidFill>
              </a:rPr>
              <a:t>TEN, KTERÝ ŘÍKAL PŘEDVEDE LIBOVOLNÉ POHYBY</a:t>
            </a:r>
            <a:endParaRPr>
              <a:solidFill>
                <a:schemeClr val="dk1"/>
              </a:solidFill>
            </a:endParaRPr>
          </a:p>
          <a:p>
            <a:pPr indent="-288925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AutoNum type="arabicPeriod"/>
            </a:pPr>
            <a:r>
              <a:rPr lang="en">
                <a:solidFill>
                  <a:schemeClr val="dk1"/>
                </a:solidFill>
              </a:rPr>
              <a:t>VŠICHNI ZVOLAJÍ: “Máme tvoje pohyby!”</a:t>
            </a:r>
            <a:endParaRPr>
              <a:solidFill>
                <a:schemeClr val="dk1"/>
              </a:solidFill>
            </a:endParaRPr>
          </a:p>
          <a:p>
            <a:pPr indent="-288925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AutoNum type="arabicPeriod"/>
            </a:pPr>
            <a:r>
              <a:rPr lang="en">
                <a:solidFill>
                  <a:schemeClr val="dk1"/>
                </a:solidFill>
              </a:rPr>
              <a:t>VŠICHNI SE SNAŽÍ NAPODOBIT POHYBY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(VHODNÉ PODKRESLIT TANEČNÍ HUDBOU)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ZARAPUJ SI DO GROOVU</a:t>
            </a:r>
            <a:endParaRPr b="1" sz="115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50"/>
              <a:buFont typeface="Concert One"/>
              <a:buChar char="●"/>
            </a:pPr>
            <a:r>
              <a:rPr lang="en">
                <a:solidFill>
                  <a:schemeClr val="dk1"/>
                </a:solidFill>
              </a:rPr>
              <a:t>ZVOLÍME LIBOVOLNÉ TÉMA (NAPŘ. VÁNOČNÍ DÁREK)</a:t>
            </a:r>
            <a:endParaRPr>
              <a:solidFill>
                <a:schemeClr val="dk1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50"/>
              <a:buFont typeface="Concert One"/>
              <a:buChar char="●"/>
            </a:pPr>
            <a:r>
              <a:rPr lang="en">
                <a:solidFill>
                  <a:schemeClr val="dk1"/>
                </a:solidFill>
              </a:rPr>
              <a:t>KAŽDÝ ŽÁK RAPUJE VE DVOU TAKTECH.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AutoNum type="arabicPeriod"/>
            </a:pPr>
            <a:r>
              <a:rPr lang="en">
                <a:solidFill>
                  <a:schemeClr val="dk1"/>
                </a:solidFill>
              </a:rPr>
              <a:t>JÁ JSEM KUBA 2. A DOSTAL JSEM HODINKY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VHODNÉ JE VYUŽÍT CELÉ ČTYŘTAKTÍ (DALŠÍ DVA TAKTY VOLNÉ PRO REAKCI SPOLUŽÁKŮ. HM… TY JO, NO TEDA…)</a:t>
            </a:r>
            <a:endParaRPr>
              <a:solidFill>
                <a:schemeClr val="dk1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50"/>
              <a:buFont typeface="Concert One"/>
              <a:buChar char="●"/>
            </a:pPr>
            <a:r>
              <a:rPr lang="en">
                <a:solidFill>
                  <a:schemeClr val="dk1"/>
                </a:solidFill>
              </a:rPr>
              <a:t>PO DRUHÉ ZKOUŠÍME RAPOVAT A TO POUZE SAMOHLÁSKY</a:t>
            </a:r>
            <a:endParaRPr>
              <a:solidFill>
                <a:schemeClr val="dk1"/>
              </a:solidFill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AutoNum type="arabicPeriod"/>
            </a:pPr>
            <a:r>
              <a:rPr lang="en">
                <a:solidFill>
                  <a:schemeClr val="dk1"/>
                </a:solidFill>
              </a:rPr>
              <a:t>Á E UA 2. A OA E OI Y</a:t>
            </a:r>
            <a:endParaRPr>
              <a:solidFill>
                <a:schemeClr val="dk1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50"/>
              <a:buFont typeface="Concert One"/>
              <a:buChar char="●"/>
            </a:pPr>
            <a:r>
              <a:rPr lang="en">
                <a:solidFill>
                  <a:schemeClr val="dk1"/>
                </a:solidFill>
              </a:rPr>
              <a:t>SOUHLÁSKY?? :-)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Music EDU videos for every grades!&#10;► Buy me a coffee: https://www.buymeacoffee.com/musiceducoology&#10;► PATREON: If you want to support my content, become my patron and get all my materials every month: https://www.patreon.com/musiceducoology&#10;► Donate:  https://www.paypal.me/JakubKacar&#10;► TeachersPayTeachers: https://www.teacherspayteachers.com/Store/Music-Educoology&#10;&#10;&#10;You can support my channel if you buy audio, sheets or powerpoint-file for low symbolic prize: &#10;&#10;Author: Jakub Kacar (CZE) www.kacarkuba.com" id="907" name="Google Shape;907;p138" title="a/ ZARAPUJ SI DO GROOVU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0200" y="2021300"/>
            <a:ext cx="2288000" cy="1715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usic EDU videos for every grades!&#10;► Buy me a coffee: https://www.buymeacoffee.com/musiceducoology&#10;► PATREON: If you want to support my content, become my patron and get all my materials every month: https://www.patreon.com/musiceducoology&#10;► Donate:  https://www.paypal.me/JakubKacar&#10;► TeachersPayTeachers: https://www.teacherspayteachers.com/Store/Music-Educoology&#10;&#10;&#10;You can support my channel if you buy audio, sheets or powerpoint-file for low symbolic prize: &#10;&#10;Author: Jakub Kacar (CZE) www.kacarkuba.com" id="908" name="Google Shape;908;p138" title="B/ CHYŤTE MOJE POHYBY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0200" y="305300"/>
            <a:ext cx="2288000" cy="1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39"/>
          <p:cNvSpPr txBox="1"/>
          <p:nvPr>
            <p:ph type="title"/>
          </p:nvPr>
        </p:nvSpPr>
        <p:spPr>
          <a:xfrm>
            <a:off x="2867325" y="309350"/>
            <a:ext cx="547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ÚVODY HODIN</a:t>
            </a:r>
            <a:endParaRPr/>
          </a:p>
        </p:txBody>
      </p:sp>
      <p:sp>
        <p:nvSpPr>
          <p:cNvPr id="914" name="Google Shape;914;p139"/>
          <p:cNvSpPr txBox="1"/>
          <p:nvPr>
            <p:ph idx="1" type="body"/>
          </p:nvPr>
        </p:nvSpPr>
        <p:spPr>
          <a:xfrm>
            <a:off x="1374225" y="610650"/>
            <a:ext cx="6963300" cy="41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VÝZVA NA TŘI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SzPts val="1250"/>
              <a:buChar char="●"/>
            </a:pPr>
            <a:r>
              <a:rPr lang="en">
                <a:solidFill>
                  <a:schemeClr val="dk1"/>
                </a:solidFill>
              </a:rPr>
              <a:t>DUP + TLESK + LUSK</a:t>
            </a:r>
            <a:endParaRPr>
              <a:solidFill>
                <a:schemeClr val="dk1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●"/>
            </a:pPr>
            <a:r>
              <a:rPr lang="en">
                <a:solidFill>
                  <a:schemeClr val="dk1"/>
                </a:solidFill>
              </a:rPr>
              <a:t>NEBO JAKÉKOLIV JINÉ PRVKY - POČÍTÁNÍ NA DOBY (LEHČÍ VERZE)</a:t>
            </a:r>
            <a:endParaRPr>
              <a:solidFill>
                <a:schemeClr val="dk1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●"/>
            </a:pPr>
            <a:r>
              <a:rPr lang="en">
                <a:solidFill>
                  <a:schemeClr val="dk1"/>
                </a:solidFill>
              </a:rPr>
              <a:t>HRAJEME TYTO TŘI PRVKY VE DVOJICI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	VERZE: 	LZE HRÁT I S CELOU TŘÍDOU NA DVĚ SKUPINY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			LZE VYTVOŘIT DOPROVOD K PÍSNI NA 3 WALZ/VALČÍK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			HC VERZE - NEBO JAKO MATENÍK K HUDBĚ NA ČTYŘI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PLÁŽOVÝ VOLEJBAL</a:t>
            </a:r>
            <a:endParaRPr b="1" sz="115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SzPts val="1250"/>
              <a:buChar char="●"/>
            </a:pPr>
            <a:r>
              <a:rPr lang="en">
                <a:solidFill>
                  <a:schemeClr val="dk1"/>
                </a:solidFill>
              </a:rPr>
              <a:t>KDYŽ CVIČÍM DOBY</a:t>
            </a:r>
            <a:endParaRPr>
              <a:solidFill>
                <a:schemeClr val="dk1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SzPts val="1250"/>
              <a:buChar char="●"/>
            </a:pPr>
            <a:r>
              <a:rPr lang="en">
                <a:solidFill>
                  <a:schemeClr val="dk1"/>
                </a:solidFill>
              </a:rPr>
              <a:t>JEDEN HÁZÍ - DRUHÝ CHYTNE A NAOPAK, JEN URČÍM NA JAKÉ DOBY TO BUDE</a:t>
            </a:r>
            <a:endParaRPr>
              <a:solidFill>
                <a:schemeClr val="dk1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●"/>
            </a:pPr>
            <a:r>
              <a:rPr lang="en">
                <a:solidFill>
                  <a:schemeClr val="dk1"/>
                </a:solidFill>
              </a:rPr>
              <a:t>PŘ.: 1. HÁZÍM A 3 . CHYTAJÍ… 1. HÁZÍM A 2. DOBU CHYTAJÍ (MÍSTO CHYTÁNÍ LZE TLESKNOUT, AŤ TO MÁ VYUČUJÍCÍ POD KONTROLOU) </a:t>
            </a:r>
            <a:endParaRPr>
              <a:solidFill>
                <a:schemeClr val="dk1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●"/>
            </a:pPr>
            <a:r>
              <a:rPr lang="en">
                <a:solidFill>
                  <a:schemeClr val="dk1"/>
                </a:solidFill>
              </a:rPr>
              <a:t>JINÉ SPORTY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VYZKOUŠÍME OBĚ HRY?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Music EDU videos for every grades!&#10;► Buy me a coffee: https://www.buymeacoffee.com/musiceducoology&#10;► PATREON: If you want to support my content, become my patron and get all my materials every month: https://www.patreon.com/musiceducoology&#10;► Donate:  https://www.paypal.me/JakubKacar&#10;► TeachersPayTeachers: https://www.teacherspayteachers.com/Store/Music-Educoology&#10;&#10;&#10;You can support my channel if you buy audio, sheets or powerpoint-file for low symbolic prize: &#10;&#10;Author: Jakub Kacar (CZE) www.kacarkuba.com" id="915" name="Google Shape;915;p139" title="Webinář VÝZVA NA 3 JK podzim 2022   012b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6575" y="1368600"/>
            <a:ext cx="2265950" cy="169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139" title="Lipps Inc - Funky Town (2)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7900" y="38822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140"/>
          <p:cNvSpPr txBox="1"/>
          <p:nvPr>
            <p:ph type="title"/>
          </p:nvPr>
        </p:nvSpPr>
        <p:spPr>
          <a:xfrm>
            <a:off x="1794450" y="520150"/>
            <a:ext cx="547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DOBA (BEAT - ÚDER)</a:t>
            </a:r>
            <a:endParaRPr/>
          </a:p>
        </p:txBody>
      </p:sp>
      <p:sp>
        <p:nvSpPr>
          <p:cNvPr id="922" name="Google Shape;922;p140"/>
          <p:cNvSpPr txBox="1"/>
          <p:nvPr>
            <p:ph idx="1" type="body"/>
          </p:nvPr>
        </p:nvSpPr>
        <p:spPr>
          <a:xfrm>
            <a:off x="1362850" y="616200"/>
            <a:ext cx="6963300" cy="3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latin typeface="Roboto Mono"/>
                <a:ea typeface="Roboto Mono"/>
                <a:cs typeface="Roboto Mono"/>
                <a:sym typeface="Roboto Mono"/>
              </a:rPr>
              <a:t>1. DOBY</a:t>
            </a:r>
            <a:endParaRPr b="1" sz="11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D719D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50"/>
              <a:buFont typeface="Concert One"/>
              <a:buChar char="●"/>
            </a:pPr>
            <a:r>
              <a:rPr lang="en"/>
              <a:t>ŽÁCI SE MOHOU HÝBAT/TLESKAT/CVAKAT PROPISKOU/MĚNIT PÓZY 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POUZE NA 1. DOBU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50"/>
              <a:buFont typeface="Concert One"/>
              <a:buChar char="●"/>
            </a:pPr>
            <a:r>
              <a:rPr lang="en"/>
              <a:t>POZDĚJI I NA JINÉ DOBY 1+3, 2+4, 1+4</a:t>
            </a:r>
            <a:endParaRPr/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50"/>
              <a:buFont typeface="Concert One"/>
              <a:buChar char="●"/>
            </a:pPr>
            <a:r>
              <a:rPr lang="en"/>
              <a:t>ŽÁCI SE MOHOU MĚNIT I VE SKUPINÁCH (1./2. -OB HRÁČE - VIZUÁLNÍ EFEKT) - NEBO NAPROTI SOBĚ (SMUTNÝ VESELÝ)</a:t>
            </a:r>
            <a:endParaRPr b="1" sz="115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latin typeface="Roboto Mono"/>
                <a:ea typeface="Roboto Mono"/>
                <a:cs typeface="Roboto Mono"/>
                <a:sym typeface="Roboto Mono"/>
              </a:rPr>
              <a:t>SIGNÁLNÍ HRA</a:t>
            </a:r>
            <a:endParaRPr b="1" sz="11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50"/>
              <a:buFont typeface="Concert One"/>
              <a:buChar char="●"/>
            </a:pPr>
            <a:r>
              <a:rPr lang="en">
                <a:solidFill>
                  <a:schemeClr val="dk1"/>
                </a:solidFill>
              </a:rPr>
              <a:t>VYBEREME 4 DOBROVOLNÍKY, KTEŘÍ SE POSADÍ PŘED TŘÍDU. TI BUDOU PREZENTOVAT JEDNOTLIVÉ DOBY V TAKTU </a:t>
            </a:r>
            <a:endParaRPr b="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50"/>
              <a:buFont typeface="Concert One"/>
              <a:buChar char="●"/>
            </a:pPr>
            <a:r>
              <a:rPr lang="en">
                <a:solidFill>
                  <a:schemeClr val="dk1"/>
                </a:solidFill>
              </a:rPr>
              <a:t>V 1. ÚROVNI HRY MOHOU ZVEDNOUT POUZE JEDNU RUKU NEBO JI NECHAT DOLE</a:t>
            </a:r>
            <a:endParaRPr>
              <a:solidFill>
                <a:schemeClr val="dk1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50"/>
              <a:buFont typeface="Concert One"/>
              <a:buChar char="●"/>
            </a:pPr>
            <a:r>
              <a:rPr lang="en">
                <a:solidFill>
                  <a:schemeClr val="dk1"/>
                </a:solidFill>
              </a:rPr>
              <a:t>V PRVNÍM TAKTU HRY VŽDY ŘEKNE UČITEL “ZMĚNA” - A ŽÁCI SI OKAMŽITĚ VYBEROU ZDA RUKU ZVEDNOU NEBO PONECHAJÍ DOLE</a:t>
            </a:r>
            <a:endParaRPr>
              <a:solidFill>
                <a:schemeClr val="dk1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50"/>
              <a:buFont typeface="Concert One"/>
              <a:buChar char="●"/>
            </a:pPr>
            <a:r>
              <a:rPr lang="en">
                <a:solidFill>
                  <a:schemeClr val="dk1"/>
                </a:solidFill>
              </a:rPr>
              <a:t>V DALŠÍM TAKTU UŽ TLESKÁME PODLE TOHO, CO VIDÍME - ZVEDNUTÉ RUCE JSOU ČTVRŤOVÉ NOTY RUCE DOLE = PAUZY</a:t>
            </a:r>
            <a:endParaRPr>
              <a:solidFill>
                <a:schemeClr val="dk1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50"/>
              <a:buFont typeface="Concert One"/>
              <a:buChar char="●"/>
            </a:pPr>
            <a:r>
              <a:rPr lang="en">
                <a:solidFill>
                  <a:schemeClr val="dk1"/>
                </a:solidFill>
              </a:rPr>
              <a:t>LZE HRÁT POZDĚJI I S OSMINOVÝMI HODNOTAMI (OBĚ RUCE NAHOŘE)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Music EDU videos for every grades!&#10;► Buy me a coffee: https://www.buymeacoffee.com/musiceducoology&#10;► PATREON: If you want to support my content, become my patron and get all my materials every month: https://www.patreon.com/musiceducoology&#10;► Donate:  https://www.paypal.me/JakubKacar&#10;► TeachersPayTeachers: https://www.teacherspayteachers.com/Store/Music-Educoology&#10;&#10;&#10;You can support my channel if you buy audio, sheets or powerpoint-file for low symbolic prize: &#10;&#10;Author: Jakub Kacar (CZE) www.kacarkuba.com" id="923" name="Google Shape;923;p140" title="C/ SIGNÁLNÍ HR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0575" y="3588425"/>
            <a:ext cx="2073425" cy="155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41"/>
          <p:cNvSpPr txBox="1"/>
          <p:nvPr>
            <p:ph type="title"/>
          </p:nvPr>
        </p:nvSpPr>
        <p:spPr>
          <a:xfrm>
            <a:off x="1794450" y="520150"/>
            <a:ext cx="547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HANDS PERCUSSION GAME</a:t>
            </a:r>
            <a:endParaRPr/>
          </a:p>
        </p:txBody>
      </p:sp>
      <p:pic>
        <p:nvPicPr>
          <p:cNvPr id="929" name="Google Shape;929;p141"/>
          <p:cNvPicPr preferRelativeResize="0"/>
          <p:nvPr/>
        </p:nvPicPr>
        <p:blipFill rotWithShape="1">
          <a:blip r:embed="rId3">
            <a:alphaModFix/>
          </a:blip>
          <a:srcRect b="18240" l="19012" r="19098" t="14600"/>
          <a:stretch/>
        </p:blipFill>
        <p:spPr>
          <a:xfrm>
            <a:off x="1638150" y="987500"/>
            <a:ext cx="6056323" cy="369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42"/>
          <p:cNvSpPr txBox="1"/>
          <p:nvPr>
            <p:ph type="title"/>
          </p:nvPr>
        </p:nvSpPr>
        <p:spPr>
          <a:xfrm>
            <a:off x="1794450" y="520150"/>
            <a:ext cx="547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HANDS PERCUSSION GAME</a:t>
            </a:r>
            <a:endParaRPr/>
          </a:p>
        </p:txBody>
      </p:sp>
      <p:pic>
        <p:nvPicPr>
          <p:cNvPr descr="Music EDU videos for every grades!&#10;► Buy me a coffee: https://www.buymeacoffee.com/musiceducoology&#10;► PATREON: If you want to support my content, become my patron and get all my materials every month: https://www.patreon.com/musiceducoology&#10;► Donate:  https://www.paypal.me/JakubKacar&#10;► TeachersPayTeachers: https://www.teacherspayteachers.com/Store/Music-Educoology&#10;&#10;You can support my channel if you buy audio, graphic part for low symbolic prize: https://www.teacherspayteachers.com/Product/HANDS-PERCUSSION-GAME-tempo-challenge-6753984&#10;&#10;Author: Jakub Kacar (CZE) www.kacarkuba.com" id="935" name="Google Shape;935;p142" title="HANDS PERCUSSION GAME - tempo challeng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6850" y="1042750"/>
            <a:ext cx="5470200" cy="3667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43"/>
          <p:cNvSpPr txBox="1"/>
          <p:nvPr>
            <p:ph type="title"/>
          </p:nvPr>
        </p:nvSpPr>
        <p:spPr>
          <a:xfrm>
            <a:off x="1794450" y="520150"/>
            <a:ext cx="547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RYTMICKÝ ČTVEREC</a:t>
            </a:r>
            <a:endParaRPr/>
          </a:p>
        </p:txBody>
      </p:sp>
      <p:pic>
        <p:nvPicPr>
          <p:cNvPr id="941" name="Google Shape;941;p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3475" y="1092850"/>
            <a:ext cx="3297500" cy="337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143"/>
          <p:cNvPicPr preferRelativeResize="0"/>
          <p:nvPr/>
        </p:nvPicPr>
        <p:blipFill rotWithShape="1">
          <a:blip r:embed="rId4">
            <a:alphaModFix/>
          </a:blip>
          <a:srcRect b="3241" l="0" r="1864" t="0"/>
          <a:stretch/>
        </p:blipFill>
        <p:spPr>
          <a:xfrm>
            <a:off x="5705175" y="2429060"/>
            <a:ext cx="3438825" cy="271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usic EDU videos for every grades!&#10;► Buy me a coffee: https://www.buymeacoffee.com/musiceducoology&#10;► PATREON: If you want to support my content, become my patron and get all my materials every month: https://www.patreon.com/musiceducoology&#10;► Donate:  https://www.paypal.me/JakubKacar&#10;► TeachersPayTeachers: https://www.teacherspayteachers.com/Store/Music-Educoology&#10;&#10;&#10;You can support my channel if you buy audio, sheets or powerpoint-file for low symbolic prize: &#10;&#10;Author: Jakub Kacar (CZE) www.kacarkuba.com" id="943" name="Google Shape;943;p143" title="D/ Rytmický čtverec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4500" y="0"/>
            <a:ext cx="2859500" cy="2144625"/>
          </a:xfrm>
          <a:prstGeom prst="rect">
            <a:avLst/>
          </a:prstGeom>
          <a:noFill/>
          <a:ln>
            <a:noFill/>
          </a:ln>
        </p:spPr>
      </p:pic>
      <p:sp>
        <p:nvSpPr>
          <p:cNvPr id="944" name="Google Shape;944;p143"/>
          <p:cNvSpPr/>
          <p:nvPr/>
        </p:nvSpPr>
        <p:spPr>
          <a:xfrm>
            <a:off x="6841975" y="3374875"/>
            <a:ext cx="306900" cy="300900"/>
          </a:xfrm>
          <a:prstGeom prst="flowChartConnector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143"/>
          <p:cNvSpPr/>
          <p:nvPr/>
        </p:nvSpPr>
        <p:spPr>
          <a:xfrm>
            <a:off x="6841975" y="2673025"/>
            <a:ext cx="306900" cy="300900"/>
          </a:xfrm>
          <a:prstGeom prst="flowChartConnector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143"/>
          <p:cNvSpPr/>
          <p:nvPr/>
        </p:nvSpPr>
        <p:spPr>
          <a:xfrm>
            <a:off x="6841975" y="3998500"/>
            <a:ext cx="306900" cy="300900"/>
          </a:xfrm>
          <a:prstGeom prst="flowChartConnector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143"/>
          <p:cNvSpPr/>
          <p:nvPr/>
        </p:nvSpPr>
        <p:spPr>
          <a:xfrm>
            <a:off x="6663475" y="4652225"/>
            <a:ext cx="306900" cy="300900"/>
          </a:xfrm>
          <a:prstGeom prst="flowChartConnector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143"/>
          <p:cNvSpPr/>
          <p:nvPr/>
        </p:nvSpPr>
        <p:spPr>
          <a:xfrm>
            <a:off x="7066550" y="4652225"/>
            <a:ext cx="306900" cy="300900"/>
          </a:xfrm>
          <a:prstGeom prst="flowChartConnector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143"/>
          <p:cNvSpPr/>
          <p:nvPr/>
        </p:nvSpPr>
        <p:spPr>
          <a:xfrm>
            <a:off x="5977600" y="2627650"/>
            <a:ext cx="306900" cy="300900"/>
          </a:xfrm>
          <a:prstGeom prst="flowChartConnector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143"/>
          <p:cNvSpPr/>
          <p:nvPr/>
        </p:nvSpPr>
        <p:spPr>
          <a:xfrm>
            <a:off x="5977600" y="3374875"/>
            <a:ext cx="306900" cy="300900"/>
          </a:xfrm>
          <a:prstGeom prst="flowChartConnector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143"/>
          <p:cNvSpPr/>
          <p:nvPr/>
        </p:nvSpPr>
        <p:spPr>
          <a:xfrm>
            <a:off x="5977600" y="3998500"/>
            <a:ext cx="306900" cy="300900"/>
          </a:xfrm>
          <a:prstGeom prst="flowChartConnector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143"/>
          <p:cNvSpPr/>
          <p:nvPr/>
        </p:nvSpPr>
        <p:spPr>
          <a:xfrm>
            <a:off x="5977600" y="4652225"/>
            <a:ext cx="306900" cy="300900"/>
          </a:xfrm>
          <a:prstGeom prst="flowChartConnector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143"/>
          <p:cNvSpPr/>
          <p:nvPr/>
        </p:nvSpPr>
        <p:spPr>
          <a:xfrm>
            <a:off x="7680150" y="4652225"/>
            <a:ext cx="306900" cy="300900"/>
          </a:xfrm>
          <a:prstGeom prst="flowChartConnector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143"/>
          <p:cNvSpPr/>
          <p:nvPr/>
        </p:nvSpPr>
        <p:spPr>
          <a:xfrm>
            <a:off x="7706350" y="2673025"/>
            <a:ext cx="306900" cy="300900"/>
          </a:xfrm>
          <a:prstGeom prst="flowChartConnector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143"/>
          <p:cNvSpPr/>
          <p:nvPr/>
        </p:nvSpPr>
        <p:spPr>
          <a:xfrm>
            <a:off x="7680150" y="3374875"/>
            <a:ext cx="306900" cy="300900"/>
          </a:xfrm>
          <a:prstGeom prst="flowChartConnector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143"/>
          <p:cNvSpPr/>
          <p:nvPr/>
        </p:nvSpPr>
        <p:spPr>
          <a:xfrm>
            <a:off x="7680150" y="4013550"/>
            <a:ext cx="306900" cy="300900"/>
          </a:xfrm>
          <a:prstGeom prst="flowChartConnector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143"/>
          <p:cNvSpPr/>
          <p:nvPr/>
        </p:nvSpPr>
        <p:spPr>
          <a:xfrm>
            <a:off x="8554450" y="2673025"/>
            <a:ext cx="306900" cy="270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051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x</a:t>
            </a:r>
            <a:endParaRPr sz="1800"/>
          </a:p>
        </p:txBody>
      </p:sp>
      <p:sp>
        <p:nvSpPr>
          <p:cNvPr id="958" name="Google Shape;958;p143"/>
          <p:cNvSpPr/>
          <p:nvPr/>
        </p:nvSpPr>
        <p:spPr>
          <a:xfrm>
            <a:off x="8554450" y="3389875"/>
            <a:ext cx="306900" cy="270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051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x</a:t>
            </a:r>
            <a:endParaRPr sz="1800"/>
          </a:p>
        </p:txBody>
      </p:sp>
      <p:sp>
        <p:nvSpPr>
          <p:cNvPr id="959" name="Google Shape;959;p143"/>
          <p:cNvSpPr/>
          <p:nvPr/>
        </p:nvSpPr>
        <p:spPr>
          <a:xfrm>
            <a:off x="8554450" y="4028550"/>
            <a:ext cx="306900" cy="270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051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x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6FF3CB8047A94C9CB38062BC1A340B" ma:contentTypeVersion="21" ma:contentTypeDescription="Vytvoří nový dokument" ma:contentTypeScope="" ma:versionID="90a3878a142aa9e2e9a2865b6099a103">
  <xsd:schema xmlns:xsd="http://www.w3.org/2001/XMLSchema" xmlns:xs="http://www.w3.org/2001/XMLSchema" xmlns:p="http://schemas.microsoft.com/office/2006/metadata/properties" xmlns:ns2="2cb497a7-1bb4-48a3-a1b7-3bcfa7dcebcd" xmlns:ns3="837d2f25-8761-4292-aa6e-af8a8ed6d08a" targetNamespace="http://schemas.microsoft.com/office/2006/metadata/properties" ma:root="true" ma:fieldsID="08a65cea9260756aa4c73fe6d3054f1e" ns2:_="" ns3:_="">
    <xsd:import namespace="2cb497a7-1bb4-48a3-a1b7-3bcfa7dcebcd"/>
    <xsd:import namespace="837d2f25-8761-4292-aa6e-af8a8ed6d0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Ke_x0020_kontrole" minOccurs="0"/>
                <xsd:element ref="ns2:Zkontrolov_x00e1_no" minOccurs="0"/>
                <xsd:element ref="ns2:Odevzd_x00e1_no_x0020_na_x0020__x0158_O" minOccurs="0"/>
                <xsd:element ref="ns2:ID_x0020_Produktu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497a7-1bb4-48a3-a1b7-3bcfa7dceb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27dd16fa-df82-42a5-acbd-34776075a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e_x0020_kontrole" ma:index="24" nillable="true" ma:displayName="Ke kontrole" ma:default="0" ma:indexed="true" ma:internalName="Ke_x0020_kontrole">
      <xsd:simpleType>
        <xsd:restriction base="dms:Boolean"/>
      </xsd:simpleType>
    </xsd:element>
    <xsd:element name="Zkontrolov_x00e1_no" ma:index="25" nillable="true" ma:displayName="Zkontrolováno" ma:default="0" ma:format="Dropdown" ma:internalName="Zkontrolov_x00e1_no">
      <xsd:simpleType>
        <xsd:restriction base="dms:Boolean"/>
      </xsd:simpleType>
    </xsd:element>
    <xsd:element name="Odevzd_x00e1_no_x0020_na_x0020__x0158_O" ma:index="26" nillable="true" ma:displayName="Odevzdáno na ŘO" ma:default="0" ma:internalName="Odevzd_x00e1_no_x0020_na_x0020__x0158_O">
      <xsd:simpleType>
        <xsd:restriction base="dms:Boolean"/>
      </xsd:simpleType>
    </xsd:element>
    <xsd:element name="ID_x0020_Produktu" ma:index="27" nillable="true" ma:displayName="ID Produktu" ma:internalName="ID_x0020_Produktu">
      <xsd:simpleType>
        <xsd:restriction base="dms:Text">
          <xsd:maxLength value="255"/>
        </xsd:restriction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d2f25-8761-4292-aa6e-af8a8ed6d0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76fa4c3-349d-4092-85fc-93bba7ec1056}" ma:internalName="TaxCatchAll" ma:showField="CatchAllData" ma:web="837d2f25-8761-4292-aa6e-af8a8ed6d0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497a7-1bb4-48a3-a1b7-3bcfa7dcebcd">
      <Terms xmlns="http://schemas.microsoft.com/office/infopath/2007/PartnerControls"/>
    </lcf76f155ced4ddcb4097134ff3c332f>
    <Ke_x0020_kontrole xmlns="2cb497a7-1bb4-48a3-a1b7-3bcfa7dcebcd">false</Ke_x0020_kontrole>
    <Zkontrolov_x00e1_no xmlns="2cb497a7-1bb4-48a3-a1b7-3bcfa7dcebcd">false</Zkontrolov_x00e1_no>
    <TaxCatchAll xmlns="837d2f25-8761-4292-aa6e-af8a8ed6d08a" xsi:nil="true"/>
    <ID_x0020_Produktu xmlns="2cb497a7-1bb4-48a3-a1b7-3bcfa7dcebcd" xsi:nil="true"/>
    <Odevzd_x00e1_no_x0020_na_x0020__x0158_O xmlns="2cb497a7-1bb4-48a3-a1b7-3bcfa7dcebcd">false</Odevzd_x00e1_no_x0020_na_x0020__x0158_O>
  </documentManagement>
</p:properties>
</file>

<file path=customXml/itemProps1.xml><?xml version="1.0" encoding="utf-8"?>
<ds:datastoreItem xmlns:ds="http://schemas.openxmlformats.org/officeDocument/2006/customXml" ds:itemID="{715EC9F0-D3E3-4B70-99E8-97FB26A339DD}"/>
</file>

<file path=customXml/itemProps2.xml><?xml version="1.0" encoding="utf-8"?>
<ds:datastoreItem xmlns:ds="http://schemas.openxmlformats.org/officeDocument/2006/customXml" ds:itemID="{891103EF-A26C-4CDC-8F33-072A426BDA4A}"/>
</file>

<file path=customXml/itemProps3.xml><?xml version="1.0" encoding="utf-8"?>
<ds:datastoreItem xmlns:ds="http://schemas.openxmlformats.org/officeDocument/2006/customXml" ds:itemID="{FE92A504-B257-4090-BBAA-2F5262580D4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0x010100766FF3CB8047A94C9CB38062BC1A340B</vt:lpwstr>
  </property>
</Properties>
</file>