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Mukta Mahee"/>
      <p:regular r:id="rId22"/>
      <p:bold r:id="rId23"/>
    </p:embeddedFont>
    <p:embeddedFont>
      <p:font typeface="Mukta Mahee ExtraBold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FN6o/G+KMoS+T6/D013U2l94C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MuktaMahee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MuktaMaheeExtraBold-bold.fntdata"/><Relationship Id="rId23" Type="http://schemas.openxmlformats.org/officeDocument/2006/relationships/font" Target="fonts/MuktaMahe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 :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https://app.sli.do/event/ 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https://app.sli.do/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13" name="Google Shape;13;p13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" name="Google Shape;14;p13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15" name="Google Shape;15;p13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app.sli.do/event/jKJzwwERpPsSLJP1UxprJ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app.sli.do/event/jKJzwwERpPsSLJP1UxprJ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Lektor: Miroslav Vosmik</a:t>
            </a:r>
            <a:b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Moderátor: Nikita Hošnová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930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Miroslav Vosmik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 </a:t>
            </a:r>
            <a:endParaRPr b="0" i="0" sz="1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243275" y="17352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t/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ukta Mahee"/>
              <a:buChar char="-"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Miroslav Vosmik</a:t>
            </a:r>
            <a:endParaRPr b="1" i="0" sz="3200" u="none" cap="none" strike="noStrike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5329400" y="681675"/>
            <a:ext cx="286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Zde prosím vložte svoje foto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" sz="2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Nadpis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833300" y="1221225"/>
            <a:ext cx="683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cs" sz="19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19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cs" sz="42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Nadpis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319225" y="20107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" sz="21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21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